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93" r:id="rId3"/>
    <p:sldId id="266" r:id="rId4"/>
    <p:sldId id="278" r:id="rId5"/>
    <p:sldId id="286" r:id="rId6"/>
    <p:sldId id="288" r:id="rId7"/>
    <p:sldId id="289" r:id="rId8"/>
    <p:sldId id="267" r:id="rId9"/>
    <p:sldId id="268" r:id="rId10"/>
    <p:sldId id="279" r:id="rId11"/>
    <p:sldId id="290" r:id="rId12"/>
    <p:sldId id="291" r:id="rId13"/>
    <p:sldId id="269" r:id="rId14"/>
    <p:sldId id="272" r:id="rId15"/>
    <p:sldId id="282" r:id="rId16"/>
    <p:sldId id="292" r:id="rId17"/>
    <p:sldId id="277" r:id="rId18"/>
    <p:sldId id="281" r:id="rId19"/>
    <p:sldId id="28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7FDB6F-7521-477B-A699-069D23EA1BBE}" v="2" dt="2025-09-23T17:53:56.0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147" autoAdjust="0"/>
  </p:normalViewPr>
  <p:slideViewPr>
    <p:cSldViewPr snapToGrid="0">
      <p:cViewPr varScale="1">
        <p:scale>
          <a:sx n="88" d="100"/>
          <a:sy n="88" d="100"/>
        </p:scale>
        <p:origin x="230"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Drenea" userId="ce31b3b0-d50b-419c-bff1-98e4c71466e7" providerId="ADAL" clId="{4E82BFFC-D230-4041-95E5-36719C754D53}"/>
    <pc:docChg chg="undo redo custSel addSld delSld modSld sldOrd">
      <pc:chgData name="Alex Drenea" userId="ce31b3b0-d50b-419c-bff1-98e4c71466e7" providerId="ADAL" clId="{4E82BFFC-D230-4041-95E5-36719C754D53}" dt="2025-09-23T17:54:24.307" v="11615" actId="1076"/>
      <pc:docMkLst>
        <pc:docMk/>
      </pc:docMkLst>
      <pc:sldChg chg="addSp delSp modSp mod modTransition modMedia setBg addAnim modAnim">
        <pc:chgData name="Alex Drenea" userId="ce31b3b0-d50b-419c-bff1-98e4c71466e7" providerId="ADAL" clId="{4E82BFFC-D230-4041-95E5-36719C754D53}" dt="2025-09-23T17:54:24.307" v="11615" actId="1076"/>
        <pc:sldMkLst>
          <pc:docMk/>
          <pc:sldMk cId="2402708418" sldId="256"/>
        </pc:sldMkLst>
        <pc:spChg chg="mod">
          <ac:chgData name="Alex Drenea" userId="ce31b3b0-d50b-419c-bff1-98e4c71466e7" providerId="ADAL" clId="{4E82BFFC-D230-4041-95E5-36719C754D53}" dt="2025-09-14T22:49:02.473" v="4376" actId="14100"/>
          <ac:spMkLst>
            <pc:docMk/>
            <pc:sldMk cId="2402708418" sldId="256"/>
            <ac:spMk id="2" creationId="{DC90730F-868B-E4CB-3A28-203AF0D5B541}"/>
          </ac:spMkLst>
        </pc:spChg>
        <pc:spChg chg="mod">
          <ac:chgData name="Alex Drenea" userId="ce31b3b0-d50b-419c-bff1-98e4c71466e7" providerId="ADAL" clId="{4E82BFFC-D230-4041-95E5-36719C754D53}" dt="2025-09-14T18:12:14.779" v="1686" actId="20577"/>
          <ac:spMkLst>
            <pc:docMk/>
            <pc:sldMk cId="2402708418" sldId="256"/>
            <ac:spMk id="3" creationId="{69894DED-C89F-4A7F-53D3-02055B448960}"/>
          </ac:spMkLst>
        </pc:spChg>
        <pc:spChg chg="add mod">
          <ac:chgData name="Alex Drenea" userId="ce31b3b0-d50b-419c-bff1-98e4c71466e7" providerId="ADAL" clId="{4E82BFFC-D230-4041-95E5-36719C754D53}" dt="2025-09-23T17:54:24.307" v="11615" actId="1076"/>
          <ac:spMkLst>
            <pc:docMk/>
            <pc:sldMk cId="2402708418" sldId="256"/>
            <ac:spMk id="4" creationId="{17379928-28E0-7735-3313-EDAB6B489EC9}"/>
          </ac:spMkLst>
        </pc:spChg>
        <pc:spChg chg="add">
          <ac:chgData name="Alex Drenea" userId="ce31b3b0-d50b-419c-bff1-98e4c71466e7" providerId="ADAL" clId="{4E82BFFC-D230-4041-95E5-36719C754D53}" dt="2025-09-14T18:06:06.088" v="1240" actId="26606"/>
          <ac:spMkLst>
            <pc:docMk/>
            <pc:sldMk cId="2402708418" sldId="256"/>
            <ac:spMk id="24" creationId="{6F828D28-8E09-41CC-8229-3070B5467A96}"/>
          </ac:spMkLst>
        </pc:spChg>
        <pc:spChg chg="add">
          <ac:chgData name="Alex Drenea" userId="ce31b3b0-d50b-419c-bff1-98e4c71466e7" providerId="ADAL" clId="{4E82BFFC-D230-4041-95E5-36719C754D53}" dt="2025-09-14T18:06:06.088" v="1240" actId="26606"/>
          <ac:spMkLst>
            <pc:docMk/>
            <pc:sldMk cId="2402708418" sldId="256"/>
            <ac:spMk id="26" creationId="{D5B012D8-7F27-4758-9AC6-C889B154BD73}"/>
          </ac:spMkLst>
        </pc:spChg>
        <pc:picChg chg="mod">
          <ac:chgData name="Alex Drenea" userId="ce31b3b0-d50b-419c-bff1-98e4c71466e7" providerId="ADAL" clId="{4E82BFFC-D230-4041-95E5-36719C754D53}" dt="2025-09-23T17:54:18.909" v="11614" actId="1076"/>
          <ac:picMkLst>
            <pc:docMk/>
            <pc:sldMk cId="2402708418" sldId="256"/>
            <ac:picMk id="20" creationId="{3BCDE491-D6B8-CCC8-5694-A216777DFDEB}"/>
          </ac:picMkLst>
        </pc:picChg>
      </pc:sldChg>
      <pc:sldChg chg="addSp delSp modSp new del mod modTransition">
        <pc:chgData name="Alex Drenea" userId="ce31b3b0-d50b-419c-bff1-98e4c71466e7" providerId="ADAL" clId="{4E82BFFC-D230-4041-95E5-36719C754D53}" dt="2025-09-15T19:38:46.606" v="10183" actId="47"/>
        <pc:sldMkLst>
          <pc:docMk/>
          <pc:sldMk cId="1721777270" sldId="257"/>
        </pc:sldMkLst>
      </pc:sldChg>
      <pc:sldChg chg="modSp add del mod modTransition">
        <pc:chgData name="Alex Drenea" userId="ce31b3b0-d50b-419c-bff1-98e4c71466e7" providerId="ADAL" clId="{4E82BFFC-D230-4041-95E5-36719C754D53}" dt="2025-08-31T04:01:11.658" v="105" actId="47"/>
        <pc:sldMkLst>
          <pc:docMk/>
          <pc:sldMk cId="2715886144" sldId="258"/>
        </pc:sldMkLst>
      </pc:sldChg>
      <pc:sldChg chg="addSp delSp modSp new add del mod ord modTransition setBg">
        <pc:chgData name="Alex Drenea" userId="ce31b3b0-d50b-419c-bff1-98e4c71466e7" providerId="ADAL" clId="{4E82BFFC-D230-4041-95E5-36719C754D53}" dt="2025-09-15T19:38:46.606" v="10183" actId="47"/>
        <pc:sldMkLst>
          <pc:docMk/>
          <pc:sldMk cId="2735207633" sldId="259"/>
        </pc:sldMkLst>
      </pc:sldChg>
      <pc:sldChg chg="modSp add del mod modTransition">
        <pc:chgData name="Alex Drenea" userId="ce31b3b0-d50b-419c-bff1-98e4c71466e7" providerId="ADAL" clId="{4E82BFFC-D230-4041-95E5-36719C754D53}" dt="2025-09-15T19:38:46.606" v="10183" actId="47"/>
        <pc:sldMkLst>
          <pc:docMk/>
          <pc:sldMk cId="3108057181" sldId="260"/>
        </pc:sldMkLst>
      </pc:sldChg>
      <pc:sldChg chg="modSp add del mod modTransition">
        <pc:chgData name="Alex Drenea" userId="ce31b3b0-d50b-419c-bff1-98e4c71466e7" providerId="ADAL" clId="{4E82BFFC-D230-4041-95E5-36719C754D53}" dt="2025-09-15T19:38:46.606" v="10183" actId="47"/>
        <pc:sldMkLst>
          <pc:docMk/>
          <pc:sldMk cId="1247558630" sldId="261"/>
        </pc:sldMkLst>
      </pc:sldChg>
      <pc:sldChg chg="modSp add del mod modTransition">
        <pc:chgData name="Alex Drenea" userId="ce31b3b0-d50b-419c-bff1-98e4c71466e7" providerId="ADAL" clId="{4E82BFFC-D230-4041-95E5-36719C754D53}" dt="2025-09-15T19:38:46.606" v="10183" actId="47"/>
        <pc:sldMkLst>
          <pc:docMk/>
          <pc:sldMk cId="3187369310" sldId="262"/>
        </pc:sldMkLst>
      </pc:sldChg>
      <pc:sldChg chg="modSp add del mod modTransition">
        <pc:chgData name="Alex Drenea" userId="ce31b3b0-d50b-419c-bff1-98e4c71466e7" providerId="ADAL" clId="{4E82BFFC-D230-4041-95E5-36719C754D53}" dt="2025-09-15T19:38:46.606" v="10183" actId="47"/>
        <pc:sldMkLst>
          <pc:docMk/>
          <pc:sldMk cId="2686093866" sldId="263"/>
        </pc:sldMkLst>
      </pc:sldChg>
      <pc:sldChg chg="modSp add del mod">
        <pc:chgData name="Alex Drenea" userId="ce31b3b0-d50b-419c-bff1-98e4c71466e7" providerId="ADAL" clId="{4E82BFFC-D230-4041-95E5-36719C754D53}" dt="2025-09-15T19:38:46.606" v="10183" actId="47"/>
        <pc:sldMkLst>
          <pc:docMk/>
          <pc:sldMk cId="1747609022" sldId="264"/>
        </pc:sldMkLst>
      </pc:sldChg>
      <pc:sldChg chg="new add del">
        <pc:chgData name="Alex Drenea" userId="ce31b3b0-d50b-419c-bff1-98e4c71466e7" providerId="ADAL" clId="{4E82BFFC-D230-4041-95E5-36719C754D53}" dt="2025-09-15T19:38:46.606" v="10183" actId="47"/>
        <pc:sldMkLst>
          <pc:docMk/>
          <pc:sldMk cId="603478770" sldId="265"/>
        </pc:sldMkLst>
      </pc:sldChg>
      <pc:sldChg chg="addSp delSp modSp new mod setBg addAnim delAnim">
        <pc:chgData name="Alex Drenea" userId="ce31b3b0-d50b-419c-bff1-98e4c71466e7" providerId="ADAL" clId="{4E82BFFC-D230-4041-95E5-36719C754D53}" dt="2025-09-14T22:48:45.548" v="4374" actId="6549"/>
        <pc:sldMkLst>
          <pc:docMk/>
          <pc:sldMk cId="3829130287" sldId="266"/>
        </pc:sldMkLst>
        <pc:spChg chg="mod">
          <ac:chgData name="Alex Drenea" userId="ce31b3b0-d50b-419c-bff1-98e4c71466e7" providerId="ADAL" clId="{4E82BFFC-D230-4041-95E5-36719C754D53}" dt="2025-09-14T22:48:45.548" v="4374" actId="6549"/>
          <ac:spMkLst>
            <pc:docMk/>
            <pc:sldMk cId="3829130287" sldId="266"/>
            <ac:spMk id="3" creationId="{757840C5-D3AA-1CB7-CE54-8FDB869566F7}"/>
          </ac:spMkLst>
        </pc:spChg>
        <pc:spChg chg="add mod">
          <ac:chgData name="Alex Drenea" userId="ce31b3b0-d50b-419c-bff1-98e4c71466e7" providerId="ADAL" clId="{4E82BFFC-D230-4041-95E5-36719C754D53}" dt="2025-09-14T18:11:48.510" v="1599" actId="20577"/>
          <ac:spMkLst>
            <pc:docMk/>
            <pc:sldMk cId="3829130287" sldId="266"/>
            <ac:spMk id="6" creationId="{4247F923-2FB5-57CC-F4C1-DA616D5FF937}"/>
          </ac:spMkLst>
        </pc:spChg>
        <pc:spChg chg="add">
          <ac:chgData name="Alex Drenea" userId="ce31b3b0-d50b-419c-bff1-98e4c71466e7" providerId="ADAL" clId="{4E82BFFC-D230-4041-95E5-36719C754D53}" dt="2025-09-14T18:09:11.613" v="1433" actId="26606"/>
          <ac:spMkLst>
            <pc:docMk/>
            <pc:sldMk cId="3829130287" sldId="266"/>
            <ac:spMk id="44" creationId="{C0763A76-9F1C-4FC5-82B7-DD475DA461B2}"/>
          </ac:spMkLst>
        </pc:spChg>
        <pc:spChg chg="add">
          <ac:chgData name="Alex Drenea" userId="ce31b3b0-d50b-419c-bff1-98e4c71466e7" providerId="ADAL" clId="{4E82BFFC-D230-4041-95E5-36719C754D53}" dt="2025-09-14T18:09:11.613" v="1433" actId="26606"/>
          <ac:spMkLst>
            <pc:docMk/>
            <pc:sldMk cId="3829130287" sldId="266"/>
            <ac:spMk id="45" creationId="{E81BF4F6-F2CF-4984-9D14-D6966D92F99F}"/>
          </ac:spMkLst>
        </pc:spChg>
        <pc:picChg chg="add mod ord">
          <ac:chgData name="Alex Drenea" userId="ce31b3b0-d50b-419c-bff1-98e4c71466e7" providerId="ADAL" clId="{4E82BFFC-D230-4041-95E5-36719C754D53}" dt="2025-09-14T18:09:11.613" v="1433" actId="26606"/>
          <ac:picMkLst>
            <pc:docMk/>
            <pc:sldMk cId="3829130287" sldId="266"/>
            <ac:picMk id="5" creationId="{24B02D50-5C80-F651-C758-2494704B2D32}"/>
          </ac:picMkLst>
        </pc:picChg>
      </pc:sldChg>
      <pc:sldChg chg="addSp delSp modSp new mod modTransition setBg modNotesTx">
        <pc:chgData name="Alex Drenea" userId="ce31b3b0-d50b-419c-bff1-98e4c71466e7" providerId="ADAL" clId="{4E82BFFC-D230-4041-95E5-36719C754D53}" dt="2025-09-17T02:21:55.054" v="11538" actId="6549"/>
        <pc:sldMkLst>
          <pc:docMk/>
          <pc:sldMk cId="1918438081" sldId="267"/>
        </pc:sldMkLst>
        <pc:spChg chg="mod">
          <ac:chgData name="Alex Drenea" userId="ce31b3b0-d50b-419c-bff1-98e4c71466e7" providerId="ADAL" clId="{4E82BFFC-D230-4041-95E5-36719C754D53}" dt="2025-09-14T19:23:04.580" v="3523" actId="113"/>
          <ac:spMkLst>
            <pc:docMk/>
            <pc:sldMk cId="1918438081" sldId="267"/>
            <ac:spMk id="2" creationId="{6B0DE287-4767-4567-5286-32C8A4ADEDA3}"/>
          </ac:spMkLst>
        </pc:spChg>
        <pc:spChg chg="add mod">
          <ac:chgData name="Alex Drenea" userId="ce31b3b0-d50b-419c-bff1-98e4c71466e7" providerId="ADAL" clId="{4E82BFFC-D230-4041-95E5-36719C754D53}" dt="2025-09-14T19:17:39.637" v="2832" actId="1076"/>
          <ac:spMkLst>
            <pc:docMk/>
            <pc:sldMk cId="1918438081" sldId="267"/>
            <ac:spMk id="11" creationId="{FBE62087-CB04-4C84-00AB-6719AB219FD3}"/>
          </ac:spMkLst>
        </pc:spChg>
        <pc:spChg chg="add">
          <ac:chgData name="Alex Drenea" userId="ce31b3b0-d50b-419c-bff1-98e4c71466e7" providerId="ADAL" clId="{4E82BFFC-D230-4041-95E5-36719C754D53}" dt="2025-09-14T18:15:52.947" v="1721" actId="26606"/>
          <ac:spMkLst>
            <pc:docMk/>
            <pc:sldMk cId="1918438081" sldId="267"/>
            <ac:spMk id="2055" creationId="{5AA03EDC-7067-4DFF-B672-541D016AAAB8}"/>
          </ac:spMkLst>
        </pc:spChg>
        <pc:spChg chg="add">
          <ac:chgData name="Alex Drenea" userId="ce31b3b0-d50b-419c-bff1-98e4c71466e7" providerId="ADAL" clId="{4E82BFFC-D230-4041-95E5-36719C754D53}" dt="2025-09-14T18:15:52.947" v="1721" actId="26606"/>
          <ac:spMkLst>
            <pc:docMk/>
            <pc:sldMk cId="1918438081" sldId="267"/>
            <ac:spMk id="2057" creationId="{0EBF3E39-B0BE-496A-8604-9007470FFA3A}"/>
          </ac:spMkLst>
        </pc:spChg>
        <pc:picChg chg="add mod ord">
          <ac:chgData name="Alex Drenea" userId="ce31b3b0-d50b-419c-bff1-98e4c71466e7" providerId="ADAL" clId="{4E82BFFC-D230-4041-95E5-36719C754D53}" dt="2025-09-14T20:01:46.055" v="3906" actId="1076"/>
          <ac:picMkLst>
            <pc:docMk/>
            <pc:sldMk cId="1918438081" sldId="267"/>
            <ac:picMk id="2050" creationId="{14E12CF2-FF6B-888C-B71D-761A7C633B52}"/>
          </ac:picMkLst>
        </pc:picChg>
      </pc:sldChg>
      <pc:sldChg chg="addSp delSp modSp new mod ord setBg modNotesTx">
        <pc:chgData name="Alex Drenea" userId="ce31b3b0-d50b-419c-bff1-98e4c71466e7" providerId="ADAL" clId="{4E82BFFC-D230-4041-95E5-36719C754D53}" dt="2025-09-17T02:22:34.739" v="11550" actId="6549"/>
        <pc:sldMkLst>
          <pc:docMk/>
          <pc:sldMk cId="1684133375" sldId="268"/>
        </pc:sldMkLst>
        <pc:spChg chg="add">
          <ac:chgData name="Alex Drenea" userId="ce31b3b0-d50b-419c-bff1-98e4c71466e7" providerId="ADAL" clId="{4E82BFFC-D230-4041-95E5-36719C754D53}" dt="2025-09-14T19:48:45.013" v="3804" actId="26606"/>
          <ac:spMkLst>
            <pc:docMk/>
            <pc:sldMk cId="1684133375" sldId="268"/>
            <ac:spMk id="46" creationId="{ED9C414A-A284-4D73-B9C7-54C138F6DC3D}"/>
          </ac:spMkLst>
        </pc:spChg>
        <pc:spChg chg="add">
          <ac:chgData name="Alex Drenea" userId="ce31b3b0-d50b-419c-bff1-98e4c71466e7" providerId="ADAL" clId="{4E82BFFC-D230-4041-95E5-36719C754D53}" dt="2025-09-14T19:48:45.013" v="3804" actId="26606"/>
          <ac:spMkLst>
            <pc:docMk/>
            <pc:sldMk cId="1684133375" sldId="268"/>
            <ac:spMk id="48" creationId="{A3DAD80A-CFC8-4003-858B-671FF2048CE2}"/>
          </ac:spMkLst>
        </pc:spChg>
        <pc:spChg chg="add mod">
          <ac:chgData name="Alex Drenea" userId="ce31b3b0-d50b-419c-bff1-98e4c71466e7" providerId="ADAL" clId="{4E82BFFC-D230-4041-95E5-36719C754D53}" dt="2025-09-14T19:49:57.550" v="3838" actId="1076"/>
          <ac:spMkLst>
            <pc:docMk/>
            <pc:sldMk cId="1684133375" sldId="268"/>
            <ac:spMk id="78" creationId="{058F5AAA-1401-5A32-F4A1-DFCE7EB6DAD5}"/>
          </ac:spMkLst>
        </pc:spChg>
        <pc:picChg chg="add mod modCrop">
          <ac:chgData name="Alex Drenea" userId="ce31b3b0-d50b-419c-bff1-98e4c71466e7" providerId="ADAL" clId="{4E82BFFC-D230-4041-95E5-36719C754D53}" dt="2025-09-14T19:52:12.534" v="3904" actId="1076"/>
          <ac:picMkLst>
            <pc:docMk/>
            <pc:sldMk cId="1684133375" sldId="268"/>
            <ac:picMk id="31" creationId="{38A4CEA9-CF24-2685-7043-DB1AEAAF842D}"/>
          </ac:picMkLst>
        </pc:picChg>
      </pc:sldChg>
      <pc:sldChg chg="addSp delSp modSp new mod modNotesTx">
        <pc:chgData name="Alex Drenea" userId="ce31b3b0-d50b-419c-bff1-98e4c71466e7" providerId="ADAL" clId="{4E82BFFC-D230-4041-95E5-36719C754D53}" dt="2025-09-17T01:38:03.618" v="11331" actId="20577"/>
        <pc:sldMkLst>
          <pc:docMk/>
          <pc:sldMk cId="2672318529" sldId="269"/>
        </pc:sldMkLst>
        <pc:spChg chg="add mod">
          <ac:chgData name="Alex Drenea" userId="ce31b3b0-d50b-419c-bff1-98e4c71466e7" providerId="ADAL" clId="{4E82BFFC-D230-4041-95E5-36719C754D53}" dt="2025-09-15T17:07:31.843" v="9830" actId="20577"/>
          <ac:spMkLst>
            <pc:docMk/>
            <pc:sldMk cId="2672318529" sldId="269"/>
            <ac:spMk id="10" creationId="{48F7FE34-E22C-3FCD-E53E-A03AB6763A4F}"/>
          </ac:spMkLst>
        </pc:spChg>
        <pc:graphicFrameChg chg="add mod modGraphic">
          <ac:chgData name="Alex Drenea" userId="ce31b3b0-d50b-419c-bff1-98e4c71466e7" providerId="ADAL" clId="{4E82BFFC-D230-4041-95E5-36719C754D53}" dt="2025-09-17T01:38:03.618" v="11331" actId="20577"/>
          <ac:graphicFrameMkLst>
            <pc:docMk/>
            <pc:sldMk cId="2672318529" sldId="269"/>
            <ac:graphicFrameMk id="5" creationId="{ACF32C3F-1539-5054-F9CF-12EFFD306C12}"/>
          </ac:graphicFrameMkLst>
        </pc:graphicFrameChg>
      </pc:sldChg>
      <pc:sldChg chg="modSp new del mod ord">
        <pc:chgData name="Alex Drenea" userId="ce31b3b0-d50b-419c-bff1-98e4c71466e7" providerId="ADAL" clId="{4E82BFFC-D230-4041-95E5-36719C754D53}" dt="2025-09-15T15:58:29.955" v="8967" actId="47"/>
        <pc:sldMkLst>
          <pc:docMk/>
          <pc:sldMk cId="2455105344" sldId="270"/>
        </pc:sldMkLst>
      </pc:sldChg>
      <pc:sldChg chg="modSp new del mod ord">
        <pc:chgData name="Alex Drenea" userId="ce31b3b0-d50b-419c-bff1-98e4c71466e7" providerId="ADAL" clId="{4E82BFFC-D230-4041-95E5-36719C754D53}" dt="2025-09-15T15:58:29.955" v="8967" actId="47"/>
        <pc:sldMkLst>
          <pc:docMk/>
          <pc:sldMk cId="448905893" sldId="271"/>
        </pc:sldMkLst>
      </pc:sldChg>
      <pc:sldChg chg="addSp delSp modSp new mod setBg modNotesTx">
        <pc:chgData name="Alex Drenea" userId="ce31b3b0-d50b-419c-bff1-98e4c71466e7" providerId="ADAL" clId="{4E82BFFC-D230-4041-95E5-36719C754D53}" dt="2025-09-17T03:07:15.939" v="11554" actId="20577"/>
        <pc:sldMkLst>
          <pc:docMk/>
          <pc:sldMk cId="1249939154" sldId="272"/>
        </pc:sldMkLst>
        <pc:spChg chg="mod">
          <ac:chgData name="Alex Drenea" userId="ce31b3b0-d50b-419c-bff1-98e4c71466e7" providerId="ADAL" clId="{4E82BFFC-D230-4041-95E5-36719C754D53}" dt="2025-09-15T15:59:58.169" v="9085" actId="26606"/>
          <ac:spMkLst>
            <pc:docMk/>
            <pc:sldMk cId="1249939154" sldId="272"/>
            <ac:spMk id="2" creationId="{A484485A-A42F-CA12-8E7D-B23CEF62BC5B}"/>
          </ac:spMkLst>
        </pc:spChg>
        <pc:spChg chg="add">
          <ac:chgData name="Alex Drenea" userId="ce31b3b0-d50b-419c-bff1-98e4c71466e7" providerId="ADAL" clId="{4E82BFFC-D230-4041-95E5-36719C754D53}" dt="2025-09-15T15:59:58.169" v="9085" actId="26606"/>
          <ac:spMkLst>
            <pc:docMk/>
            <pc:sldMk cId="1249939154" sldId="272"/>
            <ac:spMk id="9" creationId="{3ECBE1F1-D69B-4AFA-ABD5-8E41720EF6DE}"/>
          </ac:spMkLst>
        </pc:spChg>
        <pc:spChg chg="add">
          <ac:chgData name="Alex Drenea" userId="ce31b3b0-d50b-419c-bff1-98e4c71466e7" providerId="ADAL" clId="{4E82BFFC-D230-4041-95E5-36719C754D53}" dt="2025-09-15T15:59:58.169" v="9085" actId="26606"/>
          <ac:spMkLst>
            <pc:docMk/>
            <pc:sldMk cId="1249939154" sldId="272"/>
            <ac:spMk id="11" creationId="{603A6265-E10C-4B85-9C20-E75FCAF9CC63}"/>
          </ac:spMkLst>
        </pc:spChg>
        <pc:picChg chg="add">
          <ac:chgData name="Alex Drenea" userId="ce31b3b0-d50b-419c-bff1-98e4c71466e7" providerId="ADAL" clId="{4E82BFFC-D230-4041-95E5-36719C754D53}" dt="2025-09-15T15:59:58.169" v="9085" actId="26606"/>
          <ac:picMkLst>
            <pc:docMk/>
            <pc:sldMk cId="1249939154" sldId="272"/>
            <ac:picMk id="5" creationId="{D6F43FF0-0701-18E5-8447-6F523DE13B1E}"/>
          </ac:picMkLst>
        </pc:picChg>
      </pc:sldChg>
      <pc:sldChg chg="modSp new del mod">
        <pc:chgData name="Alex Drenea" userId="ce31b3b0-d50b-419c-bff1-98e4c71466e7" providerId="ADAL" clId="{4E82BFFC-D230-4041-95E5-36719C754D53}" dt="2025-09-15T19:36:41.134" v="10175" actId="2696"/>
        <pc:sldMkLst>
          <pc:docMk/>
          <pc:sldMk cId="3185302297" sldId="273"/>
        </pc:sldMkLst>
      </pc:sldChg>
      <pc:sldChg chg="addSp delSp modSp new del mod setBg">
        <pc:chgData name="Alex Drenea" userId="ce31b3b0-d50b-419c-bff1-98e4c71466e7" providerId="ADAL" clId="{4E82BFFC-D230-4041-95E5-36719C754D53}" dt="2025-09-15T17:08:25.983" v="9855" actId="47"/>
        <pc:sldMkLst>
          <pc:docMk/>
          <pc:sldMk cId="2233706687" sldId="274"/>
        </pc:sldMkLst>
      </pc:sldChg>
      <pc:sldChg chg="addSp delSp modSp new del mod">
        <pc:chgData name="Alex Drenea" userId="ce31b3b0-d50b-419c-bff1-98e4c71466e7" providerId="ADAL" clId="{4E82BFFC-D230-4041-95E5-36719C754D53}" dt="2025-09-15T17:08:25.983" v="9855" actId="47"/>
        <pc:sldMkLst>
          <pc:docMk/>
          <pc:sldMk cId="3195019257" sldId="275"/>
        </pc:sldMkLst>
      </pc:sldChg>
      <pc:sldChg chg="addSp delSp modSp new del mod ord">
        <pc:chgData name="Alex Drenea" userId="ce31b3b0-d50b-419c-bff1-98e4c71466e7" providerId="ADAL" clId="{4E82BFFC-D230-4041-95E5-36719C754D53}" dt="2025-09-14T18:46:01.988" v="2144" actId="47"/>
        <pc:sldMkLst>
          <pc:docMk/>
          <pc:sldMk cId="2338006978" sldId="276"/>
        </pc:sldMkLst>
      </pc:sldChg>
      <pc:sldChg chg="modSp new mod ord modShow">
        <pc:chgData name="Alex Drenea" userId="ce31b3b0-d50b-419c-bff1-98e4c71466e7" providerId="ADAL" clId="{4E82BFFC-D230-4041-95E5-36719C754D53}" dt="2025-09-15T19:57:47.790" v="10233" actId="729"/>
        <pc:sldMkLst>
          <pc:docMk/>
          <pc:sldMk cId="1320855558" sldId="277"/>
        </pc:sldMkLst>
        <pc:spChg chg="mod">
          <ac:chgData name="Alex Drenea" userId="ce31b3b0-d50b-419c-bff1-98e4c71466e7" providerId="ADAL" clId="{4E82BFFC-D230-4041-95E5-36719C754D53}" dt="2025-09-14T18:49:00.101" v="2284" actId="20577"/>
          <ac:spMkLst>
            <pc:docMk/>
            <pc:sldMk cId="1320855558" sldId="277"/>
            <ac:spMk id="2" creationId="{8C052FB0-893C-2EBA-0104-757C3A4F27D4}"/>
          </ac:spMkLst>
        </pc:spChg>
        <pc:spChg chg="mod">
          <ac:chgData name="Alex Drenea" userId="ce31b3b0-d50b-419c-bff1-98e4c71466e7" providerId="ADAL" clId="{4E82BFFC-D230-4041-95E5-36719C754D53}" dt="2025-09-14T17:52:50.349" v="1239"/>
          <ac:spMkLst>
            <pc:docMk/>
            <pc:sldMk cId="1320855558" sldId="277"/>
            <ac:spMk id="3" creationId="{B15E55A4-6215-3B7A-9458-2B4673A19D5C}"/>
          </ac:spMkLst>
        </pc:spChg>
      </pc:sldChg>
      <pc:sldChg chg="addSp delSp modSp new mod modAnim modNotesTx">
        <pc:chgData name="Alex Drenea" userId="ce31b3b0-d50b-419c-bff1-98e4c71466e7" providerId="ADAL" clId="{4E82BFFC-D230-4041-95E5-36719C754D53}" dt="2025-09-15T13:49:36.589" v="6574"/>
        <pc:sldMkLst>
          <pc:docMk/>
          <pc:sldMk cId="3562351934" sldId="278"/>
        </pc:sldMkLst>
        <pc:spChg chg="mod">
          <ac:chgData name="Alex Drenea" userId="ce31b3b0-d50b-419c-bff1-98e4c71466e7" providerId="ADAL" clId="{4E82BFFC-D230-4041-95E5-36719C754D53}" dt="2025-09-15T13:39:33.586" v="6199" actId="1076"/>
          <ac:spMkLst>
            <pc:docMk/>
            <pc:sldMk cId="3562351934" sldId="278"/>
            <ac:spMk id="2" creationId="{8B12D194-0C39-720A-3A14-1A6CE5EA337F}"/>
          </ac:spMkLst>
        </pc:spChg>
        <pc:spChg chg="add mod">
          <ac:chgData name="Alex Drenea" userId="ce31b3b0-d50b-419c-bff1-98e4c71466e7" providerId="ADAL" clId="{4E82BFFC-D230-4041-95E5-36719C754D53}" dt="2025-09-15T13:48:41.531" v="6564" actId="1076"/>
          <ac:spMkLst>
            <pc:docMk/>
            <pc:sldMk cId="3562351934" sldId="278"/>
            <ac:spMk id="7" creationId="{970FA002-35F4-763F-EDE4-22E2D6238316}"/>
          </ac:spMkLst>
        </pc:spChg>
        <pc:spChg chg="add mod">
          <ac:chgData name="Alex Drenea" userId="ce31b3b0-d50b-419c-bff1-98e4c71466e7" providerId="ADAL" clId="{4E82BFFC-D230-4041-95E5-36719C754D53}" dt="2025-09-15T13:48:20.658" v="6562" actId="1076"/>
          <ac:spMkLst>
            <pc:docMk/>
            <pc:sldMk cId="3562351934" sldId="278"/>
            <ac:spMk id="12" creationId="{A909D92E-20CC-6887-2505-F9ECA2ECB0EC}"/>
          </ac:spMkLst>
        </pc:spChg>
        <pc:spChg chg="add mod">
          <ac:chgData name="Alex Drenea" userId="ce31b3b0-d50b-419c-bff1-98e4c71466e7" providerId="ADAL" clId="{4E82BFFC-D230-4041-95E5-36719C754D53}" dt="2025-09-15T13:31:19.963" v="6139" actId="20577"/>
          <ac:spMkLst>
            <pc:docMk/>
            <pc:sldMk cId="3562351934" sldId="278"/>
            <ac:spMk id="13" creationId="{15DFD64C-E363-CCA9-DE09-E927F8CF04BC}"/>
          </ac:spMkLst>
        </pc:spChg>
        <pc:spChg chg="add mod topLvl">
          <ac:chgData name="Alex Drenea" userId="ce31b3b0-d50b-419c-bff1-98e4c71466e7" providerId="ADAL" clId="{4E82BFFC-D230-4041-95E5-36719C754D53}" dt="2025-09-15T13:47:47.276" v="6555" actId="21"/>
          <ac:spMkLst>
            <pc:docMk/>
            <pc:sldMk cId="3562351934" sldId="278"/>
            <ac:spMk id="20" creationId="{9C5B7515-C60C-5CE5-E796-802469975C71}"/>
          </ac:spMkLst>
        </pc:spChg>
        <pc:spChg chg="add mod topLvl">
          <ac:chgData name="Alex Drenea" userId="ce31b3b0-d50b-419c-bff1-98e4c71466e7" providerId="ADAL" clId="{4E82BFFC-D230-4041-95E5-36719C754D53}" dt="2025-09-15T13:47:21.505" v="6545" actId="21"/>
          <ac:spMkLst>
            <pc:docMk/>
            <pc:sldMk cId="3562351934" sldId="278"/>
            <ac:spMk id="23" creationId="{E9E96633-340D-5C13-B58F-F449523CAB28}"/>
          </ac:spMkLst>
        </pc:spChg>
        <pc:spChg chg="add mod topLvl">
          <ac:chgData name="Alex Drenea" userId="ce31b3b0-d50b-419c-bff1-98e4c71466e7" providerId="ADAL" clId="{4E82BFFC-D230-4041-95E5-36719C754D53}" dt="2025-09-15T13:47:33.610" v="6549" actId="21"/>
          <ac:spMkLst>
            <pc:docMk/>
            <pc:sldMk cId="3562351934" sldId="278"/>
            <ac:spMk id="26" creationId="{EB6B0289-A5FB-884A-CC44-817E799C4CB3}"/>
          </ac:spMkLst>
        </pc:spChg>
        <pc:spChg chg="add mod">
          <ac:chgData name="Alex Drenea" userId="ce31b3b0-d50b-419c-bff1-98e4c71466e7" providerId="ADAL" clId="{4E82BFFC-D230-4041-95E5-36719C754D53}" dt="2025-09-15T13:46:45.498" v="6533" actId="1076"/>
          <ac:spMkLst>
            <pc:docMk/>
            <pc:sldMk cId="3562351934" sldId="278"/>
            <ac:spMk id="28" creationId="{0230E0D8-EEEE-A4BA-9A8C-CA004ACD0ACE}"/>
          </ac:spMkLst>
        </pc:spChg>
        <pc:spChg chg="add mod">
          <ac:chgData name="Alex Drenea" userId="ce31b3b0-d50b-419c-bff1-98e4c71466e7" providerId="ADAL" clId="{4E82BFFC-D230-4041-95E5-36719C754D53}" dt="2025-09-15T13:46:42.771" v="6532" actId="1076"/>
          <ac:spMkLst>
            <pc:docMk/>
            <pc:sldMk cId="3562351934" sldId="278"/>
            <ac:spMk id="29" creationId="{11AD49A6-0972-1761-317B-9BF198CF8AE5}"/>
          </ac:spMkLst>
        </pc:spChg>
        <pc:spChg chg="add mod ord">
          <ac:chgData name="Alex Drenea" userId="ce31b3b0-d50b-419c-bff1-98e4c71466e7" providerId="ADAL" clId="{4E82BFFC-D230-4041-95E5-36719C754D53}" dt="2025-09-15T13:46:39.527" v="6531" actId="1076"/>
          <ac:spMkLst>
            <pc:docMk/>
            <pc:sldMk cId="3562351934" sldId="278"/>
            <ac:spMk id="30" creationId="{4F76131B-55A2-3E9D-3BEE-837B2143574F}"/>
          </ac:spMkLst>
        </pc:spChg>
        <pc:spChg chg="add mod">
          <ac:chgData name="Alex Drenea" userId="ce31b3b0-d50b-419c-bff1-98e4c71466e7" providerId="ADAL" clId="{4E82BFFC-D230-4041-95E5-36719C754D53}" dt="2025-09-15T13:47:26.392" v="6547" actId="1076"/>
          <ac:spMkLst>
            <pc:docMk/>
            <pc:sldMk cId="3562351934" sldId="278"/>
            <ac:spMk id="31" creationId="{02F12092-F2E9-3C17-DA6B-4E661A14FB76}"/>
          </ac:spMkLst>
        </pc:spChg>
        <pc:spChg chg="add mod">
          <ac:chgData name="Alex Drenea" userId="ce31b3b0-d50b-419c-bff1-98e4c71466e7" providerId="ADAL" clId="{4E82BFFC-D230-4041-95E5-36719C754D53}" dt="2025-09-15T13:49:16.338" v="6568" actId="1076"/>
          <ac:spMkLst>
            <pc:docMk/>
            <pc:sldMk cId="3562351934" sldId="278"/>
            <ac:spMk id="32" creationId="{AB3252C1-2890-E473-65E3-DDE1661EAA84}"/>
          </ac:spMkLst>
        </pc:spChg>
        <pc:spChg chg="add mod">
          <ac:chgData name="Alex Drenea" userId="ce31b3b0-d50b-419c-bff1-98e4c71466e7" providerId="ADAL" clId="{4E82BFFC-D230-4041-95E5-36719C754D53}" dt="2025-09-15T13:47:55.864" v="6558" actId="1076"/>
          <ac:spMkLst>
            <pc:docMk/>
            <pc:sldMk cId="3562351934" sldId="278"/>
            <ac:spMk id="35" creationId="{B260BA67-C155-7A0A-213C-E77D2DB82785}"/>
          </ac:spMkLst>
        </pc:spChg>
        <pc:spChg chg="add mod">
          <ac:chgData name="Alex Drenea" userId="ce31b3b0-d50b-419c-bff1-98e4c71466e7" providerId="ADAL" clId="{4E82BFFC-D230-4041-95E5-36719C754D53}" dt="2025-09-15T13:48:36.742" v="6563" actId="13822"/>
          <ac:spMkLst>
            <pc:docMk/>
            <pc:sldMk cId="3562351934" sldId="278"/>
            <ac:spMk id="37" creationId="{AC3423B2-6AB1-EEB5-E178-96BF4916C1F3}"/>
          </ac:spMkLst>
        </pc:spChg>
        <pc:grpChg chg="add">
          <ac:chgData name="Alex Drenea" userId="ce31b3b0-d50b-419c-bff1-98e4c71466e7" providerId="ADAL" clId="{4E82BFFC-D230-4041-95E5-36719C754D53}" dt="2025-09-15T13:47:42.006" v="6553" actId="164"/>
          <ac:grpSpMkLst>
            <pc:docMk/>
            <pc:sldMk cId="3562351934" sldId="278"/>
            <ac:grpSpMk id="33" creationId="{5A291C40-BAD3-1454-23B2-E9C4ED94AE47}"/>
          </ac:grpSpMkLst>
        </pc:grpChg>
        <pc:grpChg chg="add">
          <ac:chgData name="Alex Drenea" userId="ce31b3b0-d50b-419c-bff1-98e4c71466e7" providerId="ADAL" clId="{4E82BFFC-D230-4041-95E5-36719C754D53}" dt="2025-09-15T13:47:44.969" v="6554" actId="164"/>
          <ac:grpSpMkLst>
            <pc:docMk/>
            <pc:sldMk cId="3562351934" sldId="278"/>
            <ac:grpSpMk id="34" creationId="{82D16411-CFCA-8E49-5FD0-D3AF675D40D0}"/>
          </ac:grpSpMkLst>
        </pc:grpChg>
        <pc:grpChg chg="add">
          <ac:chgData name="Alex Drenea" userId="ce31b3b0-d50b-419c-bff1-98e4c71466e7" providerId="ADAL" clId="{4E82BFFC-D230-4041-95E5-36719C754D53}" dt="2025-09-15T13:48:03.571" v="6559" actId="164"/>
          <ac:grpSpMkLst>
            <pc:docMk/>
            <pc:sldMk cId="3562351934" sldId="278"/>
            <ac:grpSpMk id="36" creationId="{D7CEE835-0F63-F310-4F74-861CEC85B5C3}"/>
          </ac:grpSpMkLst>
        </pc:grpChg>
        <pc:grpChg chg="add mod">
          <ac:chgData name="Alex Drenea" userId="ce31b3b0-d50b-419c-bff1-98e4c71466e7" providerId="ADAL" clId="{4E82BFFC-D230-4041-95E5-36719C754D53}" dt="2025-09-15T13:49:19.145" v="6570" actId="1076"/>
          <ac:grpSpMkLst>
            <pc:docMk/>
            <pc:sldMk cId="3562351934" sldId="278"/>
            <ac:grpSpMk id="38" creationId="{CDFE2F00-0AFE-3E32-B24C-5650E1B3D301}"/>
          </ac:grpSpMkLst>
        </pc:grpChg>
        <pc:grpChg chg="add">
          <ac:chgData name="Alex Drenea" userId="ce31b3b0-d50b-419c-bff1-98e4c71466e7" providerId="ADAL" clId="{4E82BFFC-D230-4041-95E5-36719C754D53}" dt="2025-09-15T13:49:00.580" v="6566" actId="164"/>
          <ac:grpSpMkLst>
            <pc:docMk/>
            <pc:sldMk cId="3562351934" sldId="278"/>
            <ac:grpSpMk id="39" creationId="{6B461A20-1DB8-C558-8EEF-E3001BDBE1DC}"/>
          </ac:grpSpMkLst>
        </pc:grpChg>
        <pc:grpChg chg="add">
          <ac:chgData name="Alex Drenea" userId="ce31b3b0-d50b-419c-bff1-98e4c71466e7" providerId="ADAL" clId="{4E82BFFC-D230-4041-95E5-36719C754D53}" dt="2025-09-15T13:49:04.998" v="6567" actId="164"/>
          <ac:grpSpMkLst>
            <pc:docMk/>
            <pc:sldMk cId="3562351934" sldId="278"/>
            <ac:grpSpMk id="40" creationId="{6D3C318B-81BB-BE67-4331-6DC937FE593E}"/>
          </ac:grpSpMkLst>
        </pc:grpChg>
        <pc:picChg chg="add mod">
          <ac:chgData name="Alex Drenea" userId="ce31b3b0-d50b-419c-bff1-98e4c71466e7" providerId="ADAL" clId="{4E82BFFC-D230-4041-95E5-36719C754D53}" dt="2025-09-15T13:47:53.184" v="6557" actId="1076"/>
          <ac:picMkLst>
            <pc:docMk/>
            <pc:sldMk cId="3562351934" sldId="278"/>
            <ac:picMk id="17" creationId="{8159E239-EFBE-DA5F-3281-C1E124597494}"/>
          </ac:picMkLst>
        </pc:picChg>
        <pc:picChg chg="add mod">
          <ac:chgData name="Alex Drenea" userId="ce31b3b0-d50b-419c-bff1-98e4c71466e7" providerId="ADAL" clId="{4E82BFFC-D230-4041-95E5-36719C754D53}" dt="2025-09-15T13:36:39.962" v="6188" actId="1076"/>
          <ac:picMkLst>
            <pc:docMk/>
            <pc:sldMk cId="3562351934" sldId="278"/>
            <ac:picMk id="3076" creationId="{EC85D9D4-53BA-4EE3-7F18-9B1F7211CBB9}"/>
          </ac:picMkLst>
        </pc:picChg>
        <pc:picChg chg="add mod">
          <ac:chgData name="Alex Drenea" userId="ce31b3b0-d50b-419c-bff1-98e4c71466e7" providerId="ADAL" clId="{4E82BFFC-D230-4041-95E5-36719C754D53}" dt="2025-09-15T13:36:39.414" v="6187" actId="1076"/>
          <ac:picMkLst>
            <pc:docMk/>
            <pc:sldMk cId="3562351934" sldId="278"/>
            <ac:picMk id="3078" creationId="{B3DF03A5-3770-09B3-1729-898E71F46601}"/>
          </ac:picMkLst>
        </pc:picChg>
        <pc:picChg chg="add mod">
          <ac:chgData name="Alex Drenea" userId="ce31b3b0-d50b-419c-bff1-98e4c71466e7" providerId="ADAL" clId="{4E82BFFC-D230-4041-95E5-36719C754D53}" dt="2025-09-15T13:47:30.049" v="6548" actId="1076"/>
          <ac:picMkLst>
            <pc:docMk/>
            <pc:sldMk cId="3562351934" sldId="278"/>
            <ac:picMk id="3080" creationId="{FDBCC489-B3A5-686C-94D6-5515C637095F}"/>
          </ac:picMkLst>
        </pc:picChg>
      </pc:sldChg>
      <pc:sldChg chg="addSp delSp modSp new mod modTransition setBg modNotesTx">
        <pc:chgData name="Alex Drenea" userId="ce31b3b0-d50b-419c-bff1-98e4c71466e7" providerId="ADAL" clId="{4E82BFFC-D230-4041-95E5-36719C754D53}" dt="2025-09-17T02:22:53.857" v="11551" actId="313"/>
        <pc:sldMkLst>
          <pc:docMk/>
          <pc:sldMk cId="2752668623" sldId="279"/>
        </pc:sldMkLst>
        <pc:spChg chg="add mod">
          <ac:chgData name="Alex Drenea" userId="ce31b3b0-d50b-419c-bff1-98e4c71466e7" providerId="ADAL" clId="{4E82BFFC-D230-4041-95E5-36719C754D53}" dt="2025-09-14T20:02:48.344" v="3940" actId="20577"/>
          <ac:spMkLst>
            <pc:docMk/>
            <pc:sldMk cId="2752668623" sldId="279"/>
            <ac:spMk id="9" creationId="{D843BB21-6372-FCB3-11B3-8ADEFD4A750B}"/>
          </ac:spMkLst>
        </pc:spChg>
        <pc:spChg chg="add">
          <ac:chgData name="Alex Drenea" userId="ce31b3b0-d50b-419c-bff1-98e4c71466e7" providerId="ADAL" clId="{4E82BFFC-D230-4041-95E5-36719C754D53}" dt="2025-09-14T19:51:29.854" v="3893" actId="26606"/>
          <ac:spMkLst>
            <pc:docMk/>
            <pc:sldMk cId="2752668623" sldId="279"/>
            <ac:spMk id="15" creationId="{5AA03EDC-7067-4DFF-B672-541D016AAAB8}"/>
          </ac:spMkLst>
        </pc:spChg>
        <pc:spChg chg="add">
          <ac:chgData name="Alex Drenea" userId="ce31b3b0-d50b-419c-bff1-98e4c71466e7" providerId="ADAL" clId="{4E82BFFC-D230-4041-95E5-36719C754D53}" dt="2025-09-14T19:51:29.854" v="3893" actId="26606"/>
          <ac:spMkLst>
            <pc:docMk/>
            <pc:sldMk cId="2752668623" sldId="279"/>
            <ac:spMk id="17" creationId="{0EBF3E39-B0BE-496A-8604-9007470FFA3A}"/>
          </ac:spMkLst>
        </pc:spChg>
        <pc:picChg chg="add mod">
          <ac:chgData name="Alex Drenea" userId="ce31b3b0-d50b-419c-bff1-98e4c71466e7" providerId="ADAL" clId="{4E82BFFC-D230-4041-95E5-36719C754D53}" dt="2025-09-14T20:02:36.253" v="3911" actId="1076"/>
          <ac:picMkLst>
            <pc:docMk/>
            <pc:sldMk cId="2752668623" sldId="279"/>
            <ac:picMk id="8" creationId="{48754C0C-C397-604A-6461-D43D404C8C7B}"/>
          </ac:picMkLst>
        </pc:picChg>
      </pc:sldChg>
      <pc:sldChg chg="addSp delSp modSp new del mod ord setBg">
        <pc:chgData name="Alex Drenea" userId="ce31b3b0-d50b-419c-bff1-98e4c71466e7" providerId="ADAL" clId="{4E82BFFC-D230-4041-95E5-36719C754D53}" dt="2025-09-14T22:48:10.684" v="4337" actId="47"/>
        <pc:sldMkLst>
          <pc:docMk/>
          <pc:sldMk cId="91735112" sldId="280"/>
        </pc:sldMkLst>
      </pc:sldChg>
      <pc:sldChg chg="addSp delSp modSp add mod setBg addAnim modNotesTx">
        <pc:chgData name="Alex Drenea" userId="ce31b3b0-d50b-419c-bff1-98e4c71466e7" providerId="ADAL" clId="{4E82BFFC-D230-4041-95E5-36719C754D53}" dt="2025-09-15T19:42:12.938" v="10219" actId="14100"/>
        <pc:sldMkLst>
          <pc:docMk/>
          <pc:sldMk cId="664950023" sldId="281"/>
        </pc:sldMkLst>
        <pc:spChg chg="mod">
          <ac:chgData name="Alex Drenea" userId="ce31b3b0-d50b-419c-bff1-98e4c71466e7" providerId="ADAL" clId="{4E82BFFC-D230-4041-95E5-36719C754D53}" dt="2025-09-15T19:42:12.938" v="10219" actId="14100"/>
          <ac:spMkLst>
            <pc:docMk/>
            <pc:sldMk cId="664950023" sldId="281"/>
            <ac:spMk id="2" creationId="{8E953A03-48F1-672A-5DBF-61BE7854BAF3}"/>
          </ac:spMkLst>
        </pc:spChg>
        <pc:spChg chg="add del">
          <ac:chgData name="Alex Drenea" userId="ce31b3b0-d50b-419c-bff1-98e4c71466e7" providerId="ADAL" clId="{4E82BFFC-D230-4041-95E5-36719C754D53}" dt="2025-09-15T19:41:18.667" v="10202" actId="26606"/>
          <ac:spMkLst>
            <pc:docMk/>
            <pc:sldMk cId="664950023" sldId="281"/>
            <ac:spMk id="17" creationId="{C6FC42E6-6C25-4922-95D2-B97B1E123559}"/>
          </ac:spMkLst>
        </pc:spChg>
        <pc:spChg chg="add del">
          <ac:chgData name="Alex Drenea" userId="ce31b3b0-d50b-419c-bff1-98e4c71466e7" providerId="ADAL" clId="{4E82BFFC-D230-4041-95E5-36719C754D53}" dt="2025-09-15T19:41:18.667" v="10202" actId="26606"/>
          <ac:spMkLst>
            <pc:docMk/>
            <pc:sldMk cId="664950023" sldId="281"/>
            <ac:spMk id="19" creationId="{0295F874-A8A5-4A14-8CFC-828968DE64C4}"/>
          </ac:spMkLst>
        </pc:spChg>
        <pc:picChg chg="add mod ord modCrop">
          <ac:chgData name="Alex Drenea" userId="ce31b3b0-d50b-419c-bff1-98e4c71466e7" providerId="ADAL" clId="{4E82BFFC-D230-4041-95E5-36719C754D53}" dt="2025-09-15T19:41:18.667" v="10202" actId="26606"/>
          <ac:picMkLst>
            <pc:docMk/>
            <pc:sldMk cId="664950023" sldId="281"/>
            <ac:picMk id="4" creationId="{2D35DE38-4AA3-D77F-DD38-1F7436823BB8}"/>
          </ac:picMkLst>
        </pc:picChg>
      </pc:sldChg>
      <pc:sldChg chg="addSp delSp modSp new mod modAnim modNotesTx">
        <pc:chgData name="Alex Drenea" userId="ce31b3b0-d50b-419c-bff1-98e4c71466e7" providerId="ADAL" clId="{4E82BFFC-D230-4041-95E5-36719C754D53}" dt="2025-09-19T19:41:39.373" v="11565"/>
        <pc:sldMkLst>
          <pc:docMk/>
          <pc:sldMk cId="3896120302" sldId="282"/>
        </pc:sldMkLst>
        <pc:spChg chg="mod">
          <ac:chgData name="Alex Drenea" userId="ce31b3b0-d50b-419c-bff1-98e4c71466e7" providerId="ADAL" clId="{4E82BFFC-D230-4041-95E5-36719C754D53}" dt="2025-09-15T19:44:34.139" v="10230" actId="1076"/>
          <ac:spMkLst>
            <pc:docMk/>
            <pc:sldMk cId="3896120302" sldId="282"/>
            <ac:spMk id="2" creationId="{5164DC9F-E77E-5828-9B17-E99614A6028D}"/>
          </ac:spMkLst>
        </pc:spChg>
        <pc:spChg chg="add mod">
          <ac:chgData name="Alex Drenea" userId="ce31b3b0-d50b-419c-bff1-98e4c71466e7" providerId="ADAL" clId="{4E82BFFC-D230-4041-95E5-36719C754D53}" dt="2025-09-15T19:36:51.297" v="10178" actId="1076"/>
          <ac:spMkLst>
            <pc:docMk/>
            <pc:sldMk cId="3896120302" sldId="282"/>
            <ac:spMk id="7" creationId="{1BCE002D-FAE1-BD9D-2EF4-89F98183C9E9}"/>
          </ac:spMkLst>
        </pc:spChg>
        <pc:spChg chg="add mod">
          <ac:chgData name="Alex Drenea" userId="ce31b3b0-d50b-419c-bff1-98e4c71466e7" providerId="ADAL" clId="{4E82BFFC-D230-4041-95E5-36719C754D53}" dt="2025-09-15T19:36:51.297" v="10178" actId="1076"/>
          <ac:spMkLst>
            <pc:docMk/>
            <pc:sldMk cId="3896120302" sldId="282"/>
            <ac:spMk id="8" creationId="{685FCD63-D54D-0D29-8987-E5F61538046A}"/>
          </ac:spMkLst>
        </pc:spChg>
        <pc:spChg chg="add mod">
          <ac:chgData name="Alex Drenea" userId="ce31b3b0-d50b-419c-bff1-98e4c71466e7" providerId="ADAL" clId="{4E82BFFC-D230-4041-95E5-36719C754D53}" dt="2025-09-15T19:36:56.952" v="10179" actId="1076"/>
          <ac:spMkLst>
            <pc:docMk/>
            <pc:sldMk cId="3896120302" sldId="282"/>
            <ac:spMk id="12" creationId="{04FF91A7-0242-DEF6-66FD-3E9547DB8567}"/>
          </ac:spMkLst>
        </pc:spChg>
        <pc:picChg chg="add mod">
          <ac:chgData name="Alex Drenea" userId="ce31b3b0-d50b-419c-bff1-98e4c71466e7" providerId="ADAL" clId="{4E82BFFC-D230-4041-95E5-36719C754D53}" dt="2025-09-15T19:36:51.297" v="10178" actId="1076"/>
          <ac:picMkLst>
            <pc:docMk/>
            <pc:sldMk cId="3896120302" sldId="282"/>
            <ac:picMk id="4" creationId="{A308D29C-F288-6D24-5EA7-B81873B93009}"/>
          </ac:picMkLst>
        </pc:picChg>
        <pc:cxnChg chg="add mod">
          <ac:chgData name="Alex Drenea" userId="ce31b3b0-d50b-419c-bff1-98e4c71466e7" providerId="ADAL" clId="{4E82BFFC-D230-4041-95E5-36719C754D53}" dt="2025-09-19T19:41:19.082" v="11563" actId="1076"/>
          <ac:cxnSpMkLst>
            <pc:docMk/>
            <pc:sldMk cId="3896120302" sldId="282"/>
            <ac:cxnSpMk id="3" creationId="{BAD0D50E-797A-0A24-E8AC-C88CC75B83C8}"/>
          </ac:cxnSpMkLst>
        </pc:cxnChg>
        <pc:cxnChg chg="add mod">
          <ac:chgData name="Alex Drenea" userId="ce31b3b0-d50b-419c-bff1-98e4c71466e7" providerId="ADAL" clId="{4E82BFFC-D230-4041-95E5-36719C754D53}" dt="2025-09-17T03:07:39.001" v="11556" actId="1076"/>
          <ac:cxnSpMkLst>
            <pc:docMk/>
            <pc:sldMk cId="3896120302" sldId="282"/>
            <ac:cxnSpMk id="6" creationId="{89D33D09-30BE-C138-9D71-1D0D1F9B2205}"/>
          </ac:cxnSpMkLst>
        </pc:cxnChg>
        <pc:cxnChg chg="add mod">
          <ac:chgData name="Alex Drenea" userId="ce31b3b0-d50b-419c-bff1-98e4c71466e7" providerId="ADAL" clId="{4E82BFFC-D230-4041-95E5-36719C754D53}" dt="2025-09-15T19:36:51.297" v="10178" actId="1076"/>
          <ac:cxnSpMkLst>
            <pc:docMk/>
            <pc:sldMk cId="3896120302" sldId="282"/>
            <ac:cxnSpMk id="9" creationId="{28864C1D-F922-83A9-8CF8-283A30B67A38}"/>
          </ac:cxnSpMkLst>
        </pc:cxnChg>
      </pc:sldChg>
      <pc:sldChg chg="addSp delSp modSp new del mod setBg">
        <pc:chgData name="Alex Drenea" userId="ce31b3b0-d50b-419c-bff1-98e4c71466e7" providerId="ADAL" clId="{4E82BFFC-D230-4041-95E5-36719C754D53}" dt="2025-09-15T20:20:06.924" v="10722" actId="47"/>
        <pc:sldMkLst>
          <pc:docMk/>
          <pc:sldMk cId="3054398557" sldId="283"/>
        </pc:sldMkLst>
      </pc:sldChg>
      <pc:sldChg chg="addSp delSp modSp new mod setBg">
        <pc:chgData name="Alex Drenea" userId="ce31b3b0-d50b-419c-bff1-98e4c71466e7" providerId="ADAL" clId="{4E82BFFC-D230-4041-95E5-36719C754D53}" dt="2025-09-15T19:42:40.158" v="10228" actId="14100"/>
        <pc:sldMkLst>
          <pc:docMk/>
          <pc:sldMk cId="4083141595" sldId="284"/>
        </pc:sldMkLst>
        <pc:spChg chg="mod ord">
          <ac:chgData name="Alex Drenea" userId="ce31b3b0-d50b-419c-bff1-98e4c71466e7" providerId="ADAL" clId="{4E82BFFC-D230-4041-95E5-36719C754D53}" dt="2025-09-15T19:42:33.465" v="10227" actId="14100"/>
          <ac:spMkLst>
            <pc:docMk/>
            <pc:sldMk cId="4083141595" sldId="284"/>
            <ac:spMk id="2" creationId="{68C15716-84E2-0069-1EEB-46906516E2CE}"/>
          </ac:spMkLst>
        </pc:spChg>
        <pc:spChg chg="add">
          <ac:chgData name="Alex Drenea" userId="ce31b3b0-d50b-419c-bff1-98e4c71466e7" providerId="ADAL" clId="{4E82BFFC-D230-4041-95E5-36719C754D53}" dt="2025-09-15T19:41:40.928" v="10206" actId="26606"/>
          <ac:spMkLst>
            <pc:docMk/>
            <pc:sldMk cId="4083141595" sldId="284"/>
            <ac:spMk id="21" creationId="{ED9C414A-A284-4D73-B9C7-54C138F6DC3D}"/>
          </ac:spMkLst>
        </pc:spChg>
        <pc:spChg chg="add">
          <ac:chgData name="Alex Drenea" userId="ce31b3b0-d50b-419c-bff1-98e4c71466e7" providerId="ADAL" clId="{4E82BFFC-D230-4041-95E5-36719C754D53}" dt="2025-09-15T19:41:40.928" v="10206" actId="26606"/>
          <ac:spMkLst>
            <pc:docMk/>
            <pc:sldMk cId="4083141595" sldId="284"/>
            <ac:spMk id="23" creationId="{A3DAD80A-CFC8-4003-858B-671FF2048CE2}"/>
          </ac:spMkLst>
        </pc:spChg>
        <pc:picChg chg="add mod">
          <ac:chgData name="Alex Drenea" userId="ce31b3b0-d50b-419c-bff1-98e4c71466e7" providerId="ADAL" clId="{4E82BFFC-D230-4041-95E5-36719C754D53}" dt="2025-09-15T19:42:40.158" v="10228" actId="14100"/>
          <ac:picMkLst>
            <pc:docMk/>
            <pc:sldMk cId="4083141595" sldId="284"/>
            <ac:picMk id="5" creationId="{7990E52E-8A04-A36F-F61E-128DC8062825}"/>
          </ac:picMkLst>
        </pc:picChg>
      </pc:sldChg>
      <pc:sldChg chg="modSp new del mod">
        <pc:chgData name="Alex Drenea" userId="ce31b3b0-d50b-419c-bff1-98e4c71466e7" providerId="ADAL" clId="{4E82BFFC-D230-4041-95E5-36719C754D53}" dt="2025-09-15T17:08:27.348" v="9856" actId="47"/>
        <pc:sldMkLst>
          <pc:docMk/>
          <pc:sldMk cId="3112556858" sldId="285"/>
        </pc:sldMkLst>
      </pc:sldChg>
      <pc:sldChg chg="addSp delSp modSp add mod modAnim modNotesTx">
        <pc:chgData name="Alex Drenea" userId="ce31b3b0-d50b-419c-bff1-98e4c71466e7" providerId="ADAL" clId="{4E82BFFC-D230-4041-95E5-36719C754D53}" dt="2025-09-15T14:04:25.156" v="6684" actId="1076"/>
        <pc:sldMkLst>
          <pc:docMk/>
          <pc:sldMk cId="3707256487" sldId="286"/>
        </pc:sldMkLst>
        <pc:spChg chg="mod">
          <ac:chgData name="Alex Drenea" userId="ce31b3b0-d50b-419c-bff1-98e4c71466e7" providerId="ADAL" clId="{4E82BFFC-D230-4041-95E5-36719C754D53}" dt="2025-09-15T13:41:37.148" v="6202" actId="1076"/>
          <ac:spMkLst>
            <pc:docMk/>
            <pc:sldMk cId="3707256487" sldId="286"/>
            <ac:spMk id="2" creationId="{D5C3FDEA-E328-09F9-8355-62D5BD8C6588}"/>
          </ac:spMkLst>
        </pc:spChg>
        <pc:spChg chg="add mod">
          <ac:chgData name="Alex Drenea" userId="ce31b3b0-d50b-419c-bff1-98e4c71466e7" providerId="ADAL" clId="{4E82BFFC-D230-4041-95E5-36719C754D53}" dt="2025-09-15T13:59:25.007" v="6580" actId="1076"/>
          <ac:spMkLst>
            <pc:docMk/>
            <pc:sldMk cId="3707256487" sldId="286"/>
            <ac:spMk id="6" creationId="{3B5E3889-25A9-0BFD-E3CC-44F2A84D0990}"/>
          </ac:spMkLst>
        </pc:spChg>
        <pc:spChg chg="add mod">
          <ac:chgData name="Alex Drenea" userId="ce31b3b0-d50b-419c-bff1-98e4c71466e7" providerId="ADAL" clId="{4E82BFFC-D230-4041-95E5-36719C754D53}" dt="2025-09-15T14:04:25.156" v="6684" actId="1076"/>
          <ac:spMkLst>
            <pc:docMk/>
            <pc:sldMk cId="3707256487" sldId="286"/>
            <ac:spMk id="8" creationId="{E5994600-8E64-F78E-D070-B6D0DEFA8232}"/>
          </ac:spMkLst>
        </pc:spChg>
        <pc:spChg chg="add mod">
          <ac:chgData name="Alex Drenea" userId="ce31b3b0-d50b-419c-bff1-98e4c71466e7" providerId="ADAL" clId="{4E82BFFC-D230-4041-95E5-36719C754D53}" dt="2025-09-15T13:59:52.044" v="6589" actId="1076"/>
          <ac:spMkLst>
            <pc:docMk/>
            <pc:sldMk cId="3707256487" sldId="286"/>
            <ac:spMk id="9" creationId="{AE3CC302-1B76-24C6-9F78-5E8AA5C94C17}"/>
          </ac:spMkLst>
        </pc:spChg>
        <pc:spChg chg="add mod">
          <ac:chgData name="Alex Drenea" userId="ce31b3b0-d50b-419c-bff1-98e4c71466e7" providerId="ADAL" clId="{4E82BFFC-D230-4041-95E5-36719C754D53}" dt="2025-09-15T14:02:41.335" v="6673" actId="1076"/>
          <ac:spMkLst>
            <pc:docMk/>
            <pc:sldMk cId="3707256487" sldId="286"/>
            <ac:spMk id="10" creationId="{0CFE6BDE-F8A7-0DFC-A2F2-C677BE947585}"/>
          </ac:spMkLst>
        </pc:spChg>
      </pc:sldChg>
      <pc:sldChg chg="addSp modSp add del mod modAnim">
        <pc:chgData name="Alex Drenea" userId="ce31b3b0-d50b-419c-bff1-98e4c71466e7" providerId="ADAL" clId="{4E82BFFC-D230-4041-95E5-36719C754D53}" dt="2025-09-15T14:55:40.206" v="7129" actId="47"/>
        <pc:sldMkLst>
          <pc:docMk/>
          <pc:sldMk cId="3403941787" sldId="287"/>
        </pc:sldMkLst>
      </pc:sldChg>
      <pc:sldChg chg="addSp delSp modSp add mod modTransition delAnim modAnim modNotesTx">
        <pc:chgData name="Alex Drenea" userId="ce31b3b0-d50b-419c-bff1-98e4c71466e7" providerId="ADAL" clId="{4E82BFFC-D230-4041-95E5-36719C754D53}" dt="2025-09-17T02:21:32.032" v="11533" actId="6549"/>
        <pc:sldMkLst>
          <pc:docMk/>
          <pc:sldMk cId="2575343992" sldId="288"/>
        </pc:sldMkLst>
        <pc:spChg chg="add mod">
          <ac:chgData name="Alex Drenea" userId="ce31b3b0-d50b-419c-bff1-98e4c71466e7" providerId="ADAL" clId="{4E82BFFC-D230-4041-95E5-36719C754D53}" dt="2025-09-15T14:27:00.401" v="6941" actId="14100"/>
          <ac:spMkLst>
            <pc:docMk/>
            <pc:sldMk cId="2575343992" sldId="288"/>
            <ac:spMk id="5" creationId="{65759C77-3904-512C-8E17-BF097C52BEF7}"/>
          </ac:spMkLst>
        </pc:spChg>
        <pc:spChg chg="add mod">
          <ac:chgData name="Alex Drenea" userId="ce31b3b0-d50b-419c-bff1-98e4c71466e7" providerId="ADAL" clId="{4E82BFFC-D230-4041-95E5-36719C754D53}" dt="2025-09-15T16:59:10.925" v="9449" actId="1076"/>
          <ac:spMkLst>
            <pc:docMk/>
            <pc:sldMk cId="2575343992" sldId="288"/>
            <ac:spMk id="7" creationId="{01640B90-68CC-A29A-8E63-EBF3E97D4793}"/>
          </ac:spMkLst>
        </pc:spChg>
        <pc:spChg chg="add mod">
          <ac:chgData name="Alex Drenea" userId="ce31b3b0-d50b-419c-bff1-98e4c71466e7" providerId="ADAL" clId="{4E82BFFC-D230-4041-95E5-36719C754D53}" dt="2025-09-15T14:31:35.490" v="7020" actId="207"/>
          <ac:spMkLst>
            <pc:docMk/>
            <pc:sldMk cId="2575343992" sldId="288"/>
            <ac:spMk id="11" creationId="{CC0DC7F7-A352-CB0E-AE95-555D396F2453}"/>
          </ac:spMkLst>
        </pc:spChg>
        <pc:spChg chg="add mod">
          <ac:chgData name="Alex Drenea" userId="ce31b3b0-d50b-419c-bff1-98e4c71466e7" providerId="ADAL" clId="{4E82BFFC-D230-4041-95E5-36719C754D53}" dt="2025-09-15T16:59:13.922" v="9450" actId="1076"/>
          <ac:spMkLst>
            <pc:docMk/>
            <pc:sldMk cId="2575343992" sldId="288"/>
            <ac:spMk id="12" creationId="{3AA7C86D-FB8A-A1C3-DF01-D3C3BFEE8725}"/>
          </ac:spMkLst>
        </pc:spChg>
        <pc:spChg chg="add mod">
          <ac:chgData name="Alex Drenea" userId="ce31b3b0-d50b-419c-bff1-98e4c71466e7" providerId="ADAL" clId="{4E82BFFC-D230-4041-95E5-36719C754D53}" dt="2025-09-17T02:20:48.165" v="11531" actId="404"/>
          <ac:spMkLst>
            <pc:docMk/>
            <pc:sldMk cId="2575343992" sldId="288"/>
            <ac:spMk id="13" creationId="{A8588BC2-8FC6-3C47-618D-3200750CBFFE}"/>
          </ac:spMkLst>
        </pc:spChg>
      </pc:sldChg>
      <pc:sldChg chg="addSp delSp modSp add mod modTransition delAnim modAnim modNotesTx">
        <pc:chgData name="Alex Drenea" userId="ce31b3b0-d50b-419c-bff1-98e4c71466e7" providerId="ADAL" clId="{4E82BFFC-D230-4041-95E5-36719C754D53}" dt="2025-09-17T02:21:42.855" v="11535" actId="6549"/>
        <pc:sldMkLst>
          <pc:docMk/>
          <pc:sldMk cId="4167304001" sldId="289"/>
        </pc:sldMkLst>
        <pc:spChg chg="mod">
          <ac:chgData name="Alex Drenea" userId="ce31b3b0-d50b-419c-bff1-98e4c71466e7" providerId="ADAL" clId="{4E82BFFC-D230-4041-95E5-36719C754D53}" dt="2025-09-15T14:34:18.773" v="7052" actId="403"/>
          <ac:spMkLst>
            <pc:docMk/>
            <pc:sldMk cId="4167304001" sldId="289"/>
            <ac:spMk id="5" creationId="{13D2D205-3085-739B-8913-9D704A99343C}"/>
          </ac:spMkLst>
        </pc:spChg>
      </pc:sldChg>
      <pc:sldChg chg="addSp delSp modSp add mod modTransition modAnim">
        <pc:chgData name="Alex Drenea" userId="ce31b3b0-d50b-419c-bff1-98e4c71466e7" providerId="ADAL" clId="{4E82BFFC-D230-4041-95E5-36719C754D53}" dt="2025-09-15T15:56:11.424" v="8475"/>
        <pc:sldMkLst>
          <pc:docMk/>
          <pc:sldMk cId="2346061202" sldId="290"/>
        </pc:sldMkLst>
        <pc:spChg chg="mod">
          <ac:chgData name="Alex Drenea" userId="ce31b3b0-d50b-419c-bff1-98e4c71466e7" providerId="ADAL" clId="{4E82BFFC-D230-4041-95E5-36719C754D53}" dt="2025-09-15T14:54:35.180" v="7118" actId="1036"/>
          <ac:spMkLst>
            <pc:docMk/>
            <pc:sldMk cId="2346061202" sldId="290"/>
            <ac:spMk id="4" creationId="{1C4B3174-C0A4-C0A6-A934-1A801F8A752A}"/>
          </ac:spMkLst>
        </pc:spChg>
      </pc:sldChg>
      <pc:sldChg chg="addSp delSp modSp add del mod">
        <pc:chgData name="Alex Drenea" userId="ce31b3b0-d50b-419c-bff1-98e4c71466e7" providerId="ADAL" clId="{4E82BFFC-D230-4041-95E5-36719C754D53}" dt="2025-09-15T14:33:57.839" v="7043" actId="47"/>
        <pc:sldMkLst>
          <pc:docMk/>
          <pc:sldMk cId="2445176879" sldId="290"/>
        </pc:sldMkLst>
      </pc:sldChg>
      <pc:sldChg chg="addSp delSp modSp add mod modTransition delAnim">
        <pc:chgData name="Alex Drenea" userId="ce31b3b0-d50b-419c-bff1-98e4c71466e7" providerId="ADAL" clId="{4E82BFFC-D230-4041-95E5-36719C754D53}" dt="2025-09-15T15:56:11.424" v="8475"/>
        <pc:sldMkLst>
          <pc:docMk/>
          <pc:sldMk cId="1869741315" sldId="291"/>
        </pc:sldMkLst>
        <pc:spChg chg="mod">
          <ac:chgData name="Alex Drenea" userId="ce31b3b0-d50b-419c-bff1-98e4c71466e7" providerId="ADAL" clId="{4E82BFFC-D230-4041-95E5-36719C754D53}" dt="2025-09-15T15:56:01.692" v="8474" actId="2085"/>
          <ac:spMkLst>
            <pc:docMk/>
            <pc:sldMk cId="1869741315" sldId="291"/>
            <ac:spMk id="5" creationId="{B4800F8C-BED0-4CFD-442E-3C198275911B}"/>
          </ac:spMkLst>
        </pc:spChg>
      </pc:sldChg>
      <pc:sldChg chg="modSp new del mod">
        <pc:chgData name="Alex Drenea" userId="ce31b3b0-d50b-419c-bff1-98e4c71466e7" providerId="ADAL" clId="{4E82BFFC-D230-4041-95E5-36719C754D53}" dt="2025-09-15T17:08:28.337" v="9857" actId="47"/>
        <pc:sldMkLst>
          <pc:docMk/>
          <pc:sldMk cId="2769280459" sldId="292"/>
        </pc:sldMkLst>
      </pc:sldChg>
      <pc:sldChg chg="addSp delSp modSp add mod ord modAnim delDesignElem chgLayout modNotesTx">
        <pc:chgData name="Alex Drenea" userId="ce31b3b0-d50b-419c-bff1-98e4c71466e7" providerId="ADAL" clId="{4E82BFFC-D230-4041-95E5-36719C754D53}" dt="2025-09-15T20:38:53.255" v="11319" actId="20577"/>
        <pc:sldMkLst>
          <pc:docMk/>
          <pc:sldMk cId="3231644273" sldId="292"/>
        </pc:sldMkLst>
        <pc:spChg chg="add mod ord">
          <ac:chgData name="Alex Drenea" userId="ce31b3b0-d50b-419c-bff1-98e4c71466e7" providerId="ADAL" clId="{4E82BFFC-D230-4041-95E5-36719C754D53}" dt="2025-09-15T20:32:33.720" v="10965" actId="1076"/>
          <ac:spMkLst>
            <pc:docMk/>
            <pc:sldMk cId="3231644273" sldId="292"/>
            <ac:spMk id="3" creationId="{E4459EBF-ECFC-A738-7179-FAC7EC7C2784}"/>
          </ac:spMkLst>
        </pc:spChg>
        <pc:spChg chg="add mod">
          <ac:chgData name="Alex Drenea" userId="ce31b3b0-d50b-419c-bff1-98e4c71466e7" providerId="ADAL" clId="{4E82BFFC-D230-4041-95E5-36719C754D53}" dt="2025-09-15T20:30:30.521" v="10820" actId="1076"/>
          <ac:spMkLst>
            <pc:docMk/>
            <pc:sldMk cId="3231644273" sldId="292"/>
            <ac:spMk id="5" creationId="{BBE76B25-4AC3-63FF-75B2-BACC937F5F5B}"/>
          </ac:spMkLst>
        </pc:spChg>
        <pc:spChg chg="mod ord">
          <ac:chgData name="Alex Drenea" userId="ce31b3b0-d50b-419c-bff1-98e4c71466e7" providerId="ADAL" clId="{4E82BFFC-D230-4041-95E5-36719C754D53}" dt="2025-09-15T20:27:13.438" v="10799" actId="1076"/>
          <ac:spMkLst>
            <pc:docMk/>
            <pc:sldMk cId="3231644273" sldId="292"/>
            <ac:spMk id="9" creationId="{A08A7E56-C456-B3FC-4179-A2468B70A7E8}"/>
          </ac:spMkLst>
        </pc:spChg>
        <pc:spChg chg="add del">
          <ac:chgData name="Alex Drenea" userId="ce31b3b0-d50b-419c-bff1-98e4c71466e7" providerId="ADAL" clId="{4E82BFFC-D230-4041-95E5-36719C754D53}" dt="2025-09-15T20:26:26.721" v="10785" actId="6264"/>
          <ac:spMkLst>
            <pc:docMk/>
            <pc:sldMk cId="3231644273" sldId="292"/>
            <ac:spMk id="15" creationId="{E679E9F3-8BB5-BEF2-3135-F0DD87DC27BA}"/>
          </ac:spMkLst>
        </pc:spChg>
        <pc:spChg chg="add del">
          <ac:chgData name="Alex Drenea" userId="ce31b3b0-d50b-419c-bff1-98e4c71466e7" providerId="ADAL" clId="{4E82BFFC-D230-4041-95E5-36719C754D53}" dt="2025-09-15T20:26:26.721" v="10785" actId="6264"/>
          <ac:spMkLst>
            <pc:docMk/>
            <pc:sldMk cId="3231644273" sldId="292"/>
            <ac:spMk id="17" creationId="{FC4DF16E-1757-E4E7-8A16-D019D038ED11}"/>
          </ac:spMkLst>
        </pc:spChg>
        <pc:spChg chg="add mod">
          <ac:chgData name="Alex Drenea" userId="ce31b3b0-d50b-419c-bff1-98e4c71466e7" providerId="ADAL" clId="{4E82BFFC-D230-4041-95E5-36719C754D53}" dt="2025-09-15T20:38:48.892" v="11317" actId="20577"/>
          <ac:spMkLst>
            <pc:docMk/>
            <pc:sldMk cId="3231644273" sldId="292"/>
            <ac:spMk id="20" creationId="{8E5B6961-09BD-63B2-7EC3-34CA3439D986}"/>
          </ac:spMkLst>
        </pc:spChg>
        <pc:picChg chg="add mod">
          <ac:chgData name="Alex Drenea" userId="ce31b3b0-d50b-419c-bff1-98e4c71466e7" providerId="ADAL" clId="{4E82BFFC-D230-4041-95E5-36719C754D53}" dt="2025-09-15T20:34:03.343" v="10982" actId="1076"/>
          <ac:picMkLst>
            <pc:docMk/>
            <pc:sldMk cId="3231644273" sldId="292"/>
            <ac:picMk id="7" creationId="{298A38E5-0AD2-A7A6-9B58-B2EDBEA2B3AE}"/>
          </ac:picMkLst>
        </pc:picChg>
        <pc:picChg chg="add mod">
          <ac:chgData name="Alex Drenea" userId="ce31b3b0-d50b-419c-bff1-98e4c71466e7" providerId="ADAL" clId="{4E82BFFC-D230-4041-95E5-36719C754D53}" dt="2025-09-15T20:34:00.905" v="10980" actId="1076"/>
          <ac:picMkLst>
            <pc:docMk/>
            <pc:sldMk cId="3231644273" sldId="292"/>
            <ac:picMk id="11" creationId="{20459152-62ED-ABBD-58D6-8A784D7961EB}"/>
          </ac:picMkLst>
        </pc:picChg>
        <pc:picChg chg="add mod">
          <ac:chgData name="Alex Drenea" userId="ce31b3b0-d50b-419c-bff1-98e4c71466e7" providerId="ADAL" clId="{4E82BFFC-D230-4041-95E5-36719C754D53}" dt="2025-09-15T20:32:40.112" v="10968" actId="1036"/>
          <ac:picMkLst>
            <pc:docMk/>
            <pc:sldMk cId="3231644273" sldId="292"/>
            <ac:picMk id="22" creationId="{9A30FE1E-1B29-8C96-769E-255B4464889F}"/>
          </ac:picMkLst>
        </pc:picChg>
        <pc:picChg chg="add mod">
          <ac:chgData name="Alex Drenea" userId="ce31b3b0-d50b-419c-bff1-98e4c71466e7" providerId="ADAL" clId="{4E82BFFC-D230-4041-95E5-36719C754D53}" dt="2025-09-15T20:32:43.893" v="10970" actId="1076"/>
          <ac:picMkLst>
            <pc:docMk/>
            <pc:sldMk cId="3231644273" sldId="292"/>
            <ac:picMk id="23" creationId="{79F5713A-18A1-34AB-6CCA-ED9E4554AA9D}"/>
          </ac:picMkLst>
        </pc:picChg>
        <pc:picChg chg="add mod">
          <ac:chgData name="Alex Drenea" userId="ce31b3b0-d50b-419c-bff1-98e4c71466e7" providerId="ADAL" clId="{4E82BFFC-D230-4041-95E5-36719C754D53}" dt="2025-09-15T20:32:48.199" v="10972" actId="1076"/>
          <ac:picMkLst>
            <pc:docMk/>
            <pc:sldMk cId="3231644273" sldId="292"/>
            <ac:picMk id="24" creationId="{59E83F00-FC93-B57D-5235-FAF0784CAC47}"/>
          </ac:picMkLst>
        </pc:picChg>
      </pc:sldChg>
      <pc:sldChg chg="addSp delSp modSp new mod">
        <pc:chgData name="Alex Drenea" userId="ce31b3b0-d50b-419c-bff1-98e4c71466e7" providerId="ADAL" clId="{4E82BFFC-D230-4041-95E5-36719C754D53}" dt="2025-09-23T14:49:45.265" v="11574" actId="1076"/>
        <pc:sldMkLst>
          <pc:docMk/>
          <pc:sldMk cId="2531880189" sldId="293"/>
        </pc:sldMkLst>
        <pc:spChg chg="del">
          <ac:chgData name="Alex Drenea" userId="ce31b3b0-d50b-419c-bff1-98e4c71466e7" providerId="ADAL" clId="{4E82BFFC-D230-4041-95E5-36719C754D53}" dt="2025-09-23T14:49:35.703" v="11570" actId="478"/>
          <ac:spMkLst>
            <pc:docMk/>
            <pc:sldMk cId="2531880189" sldId="293"/>
            <ac:spMk id="2" creationId="{7005D245-3631-FBDE-F56A-7A0FECF01493}"/>
          </ac:spMkLst>
        </pc:spChg>
        <pc:spChg chg="del">
          <ac:chgData name="Alex Drenea" userId="ce31b3b0-d50b-419c-bff1-98e4c71466e7" providerId="ADAL" clId="{4E82BFFC-D230-4041-95E5-36719C754D53}" dt="2025-09-23T14:49:23.667" v="11567"/>
          <ac:spMkLst>
            <pc:docMk/>
            <pc:sldMk cId="2531880189" sldId="293"/>
            <ac:spMk id="3" creationId="{8EB42480-1067-B93C-0C61-E2B72456349B}"/>
          </ac:spMkLst>
        </pc:spChg>
        <pc:picChg chg="add mod">
          <ac:chgData name="Alex Drenea" userId="ce31b3b0-d50b-419c-bff1-98e4c71466e7" providerId="ADAL" clId="{4E82BFFC-D230-4041-95E5-36719C754D53}" dt="2025-09-23T14:49:45.265" v="11574" actId="1076"/>
          <ac:picMkLst>
            <pc:docMk/>
            <pc:sldMk cId="2531880189" sldId="293"/>
            <ac:picMk id="5" creationId="{4F985D5E-3E8D-10DE-D32C-CFA69910094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170732-F433-4278-9FE3-537B209C7727}" type="doc">
      <dgm:prSet loTypeId="urn:microsoft.com/office/officeart/2005/8/layout/hList1" loCatId="list" qsTypeId="urn:microsoft.com/office/officeart/2005/8/quickstyle/simple3" qsCatId="simple" csTypeId="urn:microsoft.com/office/officeart/2005/8/colors/accent2_5" csCatId="accent2" phldr="1"/>
      <dgm:spPr/>
      <dgm:t>
        <a:bodyPr/>
        <a:lstStyle/>
        <a:p>
          <a:endParaRPr lang="en-CA"/>
        </a:p>
      </dgm:t>
    </dgm:pt>
    <dgm:pt modelId="{94F63859-E53C-4DAC-9614-42F3CD7CDA0E}">
      <dgm:prSet phldrT="[Text]" phldr="0"/>
      <dgm:spPr/>
      <dgm:t>
        <a:bodyPr/>
        <a:lstStyle/>
        <a:p>
          <a:r>
            <a:rPr lang="en-CA"/>
            <a:t>Tools</a:t>
          </a:r>
        </a:p>
      </dgm:t>
    </dgm:pt>
    <dgm:pt modelId="{9C4BDABE-9701-4B2E-9F07-E9B56B8C0EA8}" type="parTrans" cxnId="{B786F483-94C1-4960-AFF1-6CCA635B7308}">
      <dgm:prSet/>
      <dgm:spPr/>
      <dgm:t>
        <a:bodyPr/>
        <a:lstStyle/>
        <a:p>
          <a:endParaRPr lang="en-CA"/>
        </a:p>
      </dgm:t>
    </dgm:pt>
    <dgm:pt modelId="{4AEC29AF-5F87-4621-9EF9-DA26E18DF57A}" type="sibTrans" cxnId="{B786F483-94C1-4960-AFF1-6CCA635B7308}">
      <dgm:prSet/>
      <dgm:spPr/>
      <dgm:t>
        <a:bodyPr/>
        <a:lstStyle/>
        <a:p>
          <a:endParaRPr lang="en-CA"/>
        </a:p>
      </dgm:t>
    </dgm:pt>
    <dgm:pt modelId="{A138FDCD-DB2B-42BC-8C9F-B28A6D89FF15}">
      <dgm:prSet phldrT="[Text]" phldr="0" custT="1"/>
      <dgm:spPr/>
      <dgm:t>
        <a:bodyPr/>
        <a:lstStyle/>
        <a:p>
          <a:r>
            <a:rPr lang="en-US" sz="1800" b="0" i="0"/>
            <a:t>The workhorse of MCP. They enable AI models to perform actions. Each tool defines a specific operation with typed inputs and outputs. The model requests tool execution based on context.</a:t>
          </a:r>
          <a:endParaRPr lang="en-CA" sz="1800"/>
        </a:p>
      </dgm:t>
    </dgm:pt>
    <dgm:pt modelId="{F8606274-3232-4643-B5AF-0ECC437153E3}" type="parTrans" cxnId="{B734CEB0-C5E5-4FED-8976-65194550F143}">
      <dgm:prSet/>
      <dgm:spPr/>
      <dgm:t>
        <a:bodyPr/>
        <a:lstStyle/>
        <a:p>
          <a:endParaRPr lang="en-CA"/>
        </a:p>
      </dgm:t>
    </dgm:pt>
    <dgm:pt modelId="{79E13BA7-21BF-4B6A-B2E2-D421EBF200C4}" type="sibTrans" cxnId="{B734CEB0-C5E5-4FED-8976-65194550F143}">
      <dgm:prSet/>
      <dgm:spPr/>
      <dgm:t>
        <a:bodyPr/>
        <a:lstStyle/>
        <a:p>
          <a:endParaRPr lang="en-CA"/>
        </a:p>
      </dgm:t>
    </dgm:pt>
    <dgm:pt modelId="{59094D5B-9970-4E64-8216-63BDE887B9E4}">
      <dgm:prSet phldrT="[Text]" phldr="0"/>
      <dgm:spPr/>
      <dgm:t>
        <a:bodyPr/>
        <a:lstStyle/>
        <a:p>
          <a:r>
            <a:rPr lang="en-CA"/>
            <a:t>Resources</a:t>
          </a:r>
        </a:p>
      </dgm:t>
    </dgm:pt>
    <dgm:pt modelId="{31D33254-8938-465F-8906-86282E3C2731}" type="parTrans" cxnId="{DD3FE39F-C1FF-41E0-9D30-3DE1D65378B3}">
      <dgm:prSet/>
      <dgm:spPr/>
      <dgm:t>
        <a:bodyPr/>
        <a:lstStyle/>
        <a:p>
          <a:endParaRPr lang="en-CA"/>
        </a:p>
      </dgm:t>
    </dgm:pt>
    <dgm:pt modelId="{76B5CF35-DEBA-4371-A04E-05E7AB477EF6}" type="sibTrans" cxnId="{DD3FE39F-C1FF-41E0-9D30-3DE1D65378B3}">
      <dgm:prSet/>
      <dgm:spPr/>
      <dgm:t>
        <a:bodyPr/>
        <a:lstStyle/>
        <a:p>
          <a:endParaRPr lang="en-CA"/>
        </a:p>
      </dgm:t>
    </dgm:pt>
    <dgm:pt modelId="{D59EB162-4794-4546-ACFA-105CDA6DB17B}">
      <dgm:prSet phldrT="[Text]" custT="1"/>
      <dgm:spPr/>
      <dgm:t>
        <a:bodyPr/>
        <a:lstStyle/>
        <a:p>
          <a:pPr>
            <a:buFont typeface="Arial" panose="020B0604020202020204" pitchFamily="34" charset="0"/>
            <a:buChar char="•"/>
          </a:pPr>
          <a:r>
            <a:rPr lang="en-US" sz="1800" b="0" i="0"/>
            <a:t>Passive data sources that provide read-only access to information for context, such as file contents, database schemas, or API documentation.</a:t>
          </a:r>
          <a:endParaRPr lang="en-CA" sz="1800"/>
        </a:p>
      </dgm:t>
    </dgm:pt>
    <dgm:pt modelId="{2001C94B-D73A-48BA-8F56-2D8B3AE46DB8}" type="parTrans" cxnId="{38C661A3-FEED-4436-B9B9-17035F49BEFB}">
      <dgm:prSet/>
      <dgm:spPr/>
      <dgm:t>
        <a:bodyPr/>
        <a:lstStyle/>
        <a:p>
          <a:endParaRPr lang="en-CA"/>
        </a:p>
      </dgm:t>
    </dgm:pt>
    <dgm:pt modelId="{1284ED84-79BC-44DD-A929-9F905DA83EF6}" type="sibTrans" cxnId="{38C661A3-FEED-4436-B9B9-17035F49BEFB}">
      <dgm:prSet/>
      <dgm:spPr/>
      <dgm:t>
        <a:bodyPr/>
        <a:lstStyle/>
        <a:p>
          <a:endParaRPr lang="en-CA"/>
        </a:p>
      </dgm:t>
    </dgm:pt>
    <dgm:pt modelId="{1A187728-3484-43EA-9018-D7E41F5BECB5}">
      <dgm:prSet phldrT="[Text]" phldr="0"/>
      <dgm:spPr/>
      <dgm:t>
        <a:bodyPr/>
        <a:lstStyle/>
        <a:p>
          <a:r>
            <a:rPr lang="en-CA"/>
            <a:t>Prompts</a:t>
          </a:r>
        </a:p>
      </dgm:t>
    </dgm:pt>
    <dgm:pt modelId="{9554DDB7-9DC7-4104-9758-E6103C683ABC}" type="parTrans" cxnId="{65234313-A147-4A86-9ED4-2F0C2A53FFDE}">
      <dgm:prSet/>
      <dgm:spPr/>
      <dgm:t>
        <a:bodyPr/>
        <a:lstStyle/>
        <a:p>
          <a:endParaRPr lang="en-CA"/>
        </a:p>
      </dgm:t>
    </dgm:pt>
    <dgm:pt modelId="{71EB999E-9995-47C9-96E9-33C5DAE0EFAF}" type="sibTrans" cxnId="{65234313-A147-4A86-9ED4-2F0C2A53FFDE}">
      <dgm:prSet/>
      <dgm:spPr/>
      <dgm:t>
        <a:bodyPr/>
        <a:lstStyle/>
        <a:p>
          <a:endParaRPr lang="en-CA"/>
        </a:p>
      </dgm:t>
    </dgm:pt>
    <dgm:pt modelId="{10B9FA17-CA2F-4D75-B23D-0D5220C772B4}">
      <dgm:prSet phldrT="[Text]" custT="1"/>
      <dgm:spPr/>
      <dgm:t>
        <a:bodyPr/>
        <a:lstStyle/>
        <a:p>
          <a:pPr>
            <a:buFont typeface="Arial" panose="020B0604020202020204" pitchFamily="34" charset="0"/>
            <a:buChar char="•"/>
          </a:pPr>
          <a:r>
            <a:rPr lang="en-US" sz="1800" b="0" i="0"/>
            <a:t>Provide reusable templates. They allow MCP server authors to provide parameterized prompts for a domain, or showcase how to best use the MCP server.</a:t>
          </a:r>
          <a:endParaRPr lang="en-CA" sz="1800"/>
        </a:p>
      </dgm:t>
    </dgm:pt>
    <dgm:pt modelId="{FD47A4E4-B0E5-402F-AE62-F2F70BB74F6F}" type="parTrans" cxnId="{2B2EE8E6-B5FC-4086-A389-2AED2FB358BB}">
      <dgm:prSet/>
      <dgm:spPr/>
      <dgm:t>
        <a:bodyPr/>
        <a:lstStyle/>
        <a:p>
          <a:endParaRPr lang="en-CA"/>
        </a:p>
      </dgm:t>
    </dgm:pt>
    <dgm:pt modelId="{39F90E77-13A4-474F-B1F0-4D0194769DA1}" type="sibTrans" cxnId="{2B2EE8E6-B5FC-4086-A389-2AED2FB358BB}">
      <dgm:prSet/>
      <dgm:spPr/>
      <dgm:t>
        <a:bodyPr/>
        <a:lstStyle/>
        <a:p>
          <a:endParaRPr lang="en-CA"/>
        </a:p>
      </dgm:t>
    </dgm:pt>
    <dgm:pt modelId="{CCF72FF9-C3A6-4FEE-A80A-690242A34C7C}" type="pres">
      <dgm:prSet presAssocID="{53170732-F433-4278-9FE3-537B209C7727}" presName="Name0" presStyleCnt="0">
        <dgm:presLayoutVars>
          <dgm:dir/>
          <dgm:animLvl val="lvl"/>
          <dgm:resizeHandles val="exact"/>
        </dgm:presLayoutVars>
      </dgm:prSet>
      <dgm:spPr/>
    </dgm:pt>
    <dgm:pt modelId="{BFCA87CA-BAA5-42B2-8082-9B9FB209F176}" type="pres">
      <dgm:prSet presAssocID="{94F63859-E53C-4DAC-9614-42F3CD7CDA0E}" presName="composite" presStyleCnt="0"/>
      <dgm:spPr/>
    </dgm:pt>
    <dgm:pt modelId="{AF5BE6CE-4CE0-4C80-B4CE-DC9264340DAC}" type="pres">
      <dgm:prSet presAssocID="{94F63859-E53C-4DAC-9614-42F3CD7CDA0E}" presName="parTx" presStyleLbl="alignNode1" presStyleIdx="0" presStyleCnt="3">
        <dgm:presLayoutVars>
          <dgm:chMax val="0"/>
          <dgm:chPref val="0"/>
          <dgm:bulletEnabled val="1"/>
        </dgm:presLayoutVars>
      </dgm:prSet>
      <dgm:spPr/>
    </dgm:pt>
    <dgm:pt modelId="{7778E99D-1C02-4BC4-8B72-5766B2125DA3}" type="pres">
      <dgm:prSet presAssocID="{94F63859-E53C-4DAC-9614-42F3CD7CDA0E}" presName="desTx" presStyleLbl="alignAccFollowNode1" presStyleIdx="0" presStyleCnt="3">
        <dgm:presLayoutVars>
          <dgm:bulletEnabled val="1"/>
        </dgm:presLayoutVars>
      </dgm:prSet>
      <dgm:spPr/>
    </dgm:pt>
    <dgm:pt modelId="{8FF8CDC6-F7E4-457B-9112-3FF4F015863D}" type="pres">
      <dgm:prSet presAssocID="{4AEC29AF-5F87-4621-9EF9-DA26E18DF57A}" presName="space" presStyleCnt="0"/>
      <dgm:spPr/>
    </dgm:pt>
    <dgm:pt modelId="{E9B0830F-0F54-459C-A6B1-E4C0B981BA3A}" type="pres">
      <dgm:prSet presAssocID="{59094D5B-9970-4E64-8216-63BDE887B9E4}" presName="composite" presStyleCnt="0"/>
      <dgm:spPr/>
    </dgm:pt>
    <dgm:pt modelId="{C949F9B5-EBB3-4451-BBE7-22614430E4A9}" type="pres">
      <dgm:prSet presAssocID="{59094D5B-9970-4E64-8216-63BDE887B9E4}" presName="parTx" presStyleLbl="alignNode1" presStyleIdx="1" presStyleCnt="3">
        <dgm:presLayoutVars>
          <dgm:chMax val="0"/>
          <dgm:chPref val="0"/>
          <dgm:bulletEnabled val="1"/>
        </dgm:presLayoutVars>
      </dgm:prSet>
      <dgm:spPr/>
    </dgm:pt>
    <dgm:pt modelId="{CE530C32-AE49-4544-845D-00B15F34EE48}" type="pres">
      <dgm:prSet presAssocID="{59094D5B-9970-4E64-8216-63BDE887B9E4}" presName="desTx" presStyleLbl="alignAccFollowNode1" presStyleIdx="1" presStyleCnt="3">
        <dgm:presLayoutVars>
          <dgm:bulletEnabled val="1"/>
        </dgm:presLayoutVars>
      </dgm:prSet>
      <dgm:spPr/>
    </dgm:pt>
    <dgm:pt modelId="{9BAC33DB-F5AB-4699-ADE8-D0B867954C03}" type="pres">
      <dgm:prSet presAssocID="{76B5CF35-DEBA-4371-A04E-05E7AB477EF6}" presName="space" presStyleCnt="0"/>
      <dgm:spPr/>
    </dgm:pt>
    <dgm:pt modelId="{A6979C41-5A3D-41E7-B7B4-E40DECA02E4E}" type="pres">
      <dgm:prSet presAssocID="{1A187728-3484-43EA-9018-D7E41F5BECB5}" presName="composite" presStyleCnt="0"/>
      <dgm:spPr/>
    </dgm:pt>
    <dgm:pt modelId="{CB03FB7C-2B34-47E9-9087-7D1BE9A3DA53}" type="pres">
      <dgm:prSet presAssocID="{1A187728-3484-43EA-9018-D7E41F5BECB5}" presName="parTx" presStyleLbl="alignNode1" presStyleIdx="2" presStyleCnt="3">
        <dgm:presLayoutVars>
          <dgm:chMax val="0"/>
          <dgm:chPref val="0"/>
          <dgm:bulletEnabled val="1"/>
        </dgm:presLayoutVars>
      </dgm:prSet>
      <dgm:spPr/>
    </dgm:pt>
    <dgm:pt modelId="{D7A7F38A-5BBB-4D74-9028-275201BE4F28}" type="pres">
      <dgm:prSet presAssocID="{1A187728-3484-43EA-9018-D7E41F5BECB5}" presName="desTx" presStyleLbl="alignAccFollowNode1" presStyleIdx="2" presStyleCnt="3">
        <dgm:presLayoutVars>
          <dgm:bulletEnabled val="1"/>
        </dgm:presLayoutVars>
      </dgm:prSet>
      <dgm:spPr/>
    </dgm:pt>
  </dgm:ptLst>
  <dgm:cxnLst>
    <dgm:cxn modelId="{0E4AEF06-A115-49BE-B65D-9130D392087C}" type="presOf" srcId="{53170732-F433-4278-9FE3-537B209C7727}" destId="{CCF72FF9-C3A6-4FEE-A80A-690242A34C7C}" srcOrd="0" destOrd="0" presId="urn:microsoft.com/office/officeart/2005/8/layout/hList1"/>
    <dgm:cxn modelId="{4644EA0D-ADF5-4493-B8C6-8905944C7C00}" type="presOf" srcId="{D59EB162-4794-4546-ACFA-105CDA6DB17B}" destId="{CE530C32-AE49-4544-845D-00B15F34EE48}" srcOrd="0" destOrd="0" presId="urn:microsoft.com/office/officeart/2005/8/layout/hList1"/>
    <dgm:cxn modelId="{65234313-A147-4A86-9ED4-2F0C2A53FFDE}" srcId="{53170732-F433-4278-9FE3-537B209C7727}" destId="{1A187728-3484-43EA-9018-D7E41F5BECB5}" srcOrd="2" destOrd="0" parTransId="{9554DDB7-9DC7-4104-9758-E6103C683ABC}" sibTransId="{71EB999E-9995-47C9-96E9-33C5DAE0EFAF}"/>
    <dgm:cxn modelId="{8E99A838-5BAE-4E8E-BE5D-6132EC786B10}" type="presOf" srcId="{59094D5B-9970-4E64-8216-63BDE887B9E4}" destId="{C949F9B5-EBB3-4451-BBE7-22614430E4A9}" srcOrd="0" destOrd="0" presId="urn:microsoft.com/office/officeart/2005/8/layout/hList1"/>
    <dgm:cxn modelId="{B786F483-94C1-4960-AFF1-6CCA635B7308}" srcId="{53170732-F433-4278-9FE3-537B209C7727}" destId="{94F63859-E53C-4DAC-9614-42F3CD7CDA0E}" srcOrd="0" destOrd="0" parTransId="{9C4BDABE-9701-4B2E-9F07-E9B56B8C0EA8}" sibTransId="{4AEC29AF-5F87-4621-9EF9-DA26E18DF57A}"/>
    <dgm:cxn modelId="{D1DB4489-CEFF-4F72-B86E-57ECD30BB0DD}" type="presOf" srcId="{A138FDCD-DB2B-42BC-8C9F-B28A6D89FF15}" destId="{7778E99D-1C02-4BC4-8B72-5766B2125DA3}" srcOrd="0" destOrd="0" presId="urn:microsoft.com/office/officeart/2005/8/layout/hList1"/>
    <dgm:cxn modelId="{DD3FE39F-C1FF-41E0-9D30-3DE1D65378B3}" srcId="{53170732-F433-4278-9FE3-537B209C7727}" destId="{59094D5B-9970-4E64-8216-63BDE887B9E4}" srcOrd="1" destOrd="0" parTransId="{31D33254-8938-465F-8906-86282E3C2731}" sibTransId="{76B5CF35-DEBA-4371-A04E-05E7AB477EF6}"/>
    <dgm:cxn modelId="{38C661A3-FEED-4436-B9B9-17035F49BEFB}" srcId="{59094D5B-9970-4E64-8216-63BDE887B9E4}" destId="{D59EB162-4794-4546-ACFA-105CDA6DB17B}" srcOrd="0" destOrd="0" parTransId="{2001C94B-D73A-48BA-8F56-2D8B3AE46DB8}" sibTransId="{1284ED84-79BC-44DD-A929-9F905DA83EF6}"/>
    <dgm:cxn modelId="{B734CEB0-C5E5-4FED-8976-65194550F143}" srcId="{94F63859-E53C-4DAC-9614-42F3CD7CDA0E}" destId="{A138FDCD-DB2B-42BC-8C9F-B28A6D89FF15}" srcOrd="0" destOrd="0" parTransId="{F8606274-3232-4643-B5AF-0ECC437153E3}" sibTransId="{79E13BA7-21BF-4B6A-B2E2-D421EBF200C4}"/>
    <dgm:cxn modelId="{0D0C72B3-E2CE-43AD-924C-C0A41A3E4171}" type="presOf" srcId="{1A187728-3484-43EA-9018-D7E41F5BECB5}" destId="{CB03FB7C-2B34-47E9-9087-7D1BE9A3DA53}" srcOrd="0" destOrd="0" presId="urn:microsoft.com/office/officeart/2005/8/layout/hList1"/>
    <dgm:cxn modelId="{906B31BA-FB88-49DF-A2EA-308C04032E78}" type="presOf" srcId="{10B9FA17-CA2F-4D75-B23D-0D5220C772B4}" destId="{D7A7F38A-5BBB-4D74-9028-275201BE4F28}" srcOrd="0" destOrd="0" presId="urn:microsoft.com/office/officeart/2005/8/layout/hList1"/>
    <dgm:cxn modelId="{ED1F51E5-8E2E-4E8D-8799-F6123297A7A4}" type="presOf" srcId="{94F63859-E53C-4DAC-9614-42F3CD7CDA0E}" destId="{AF5BE6CE-4CE0-4C80-B4CE-DC9264340DAC}" srcOrd="0" destOrd="0" presId="urn:microsoft.com/office/officeart/2005/8/layout/hList1"/>
    <dgm:cxn modelId="{2B2EE8E6-B5FC-4086-A389-2AED2FB358BB}" srcId="{1A187728-3484-43EA-9018-D7E41F5BECB5}" destId="{10B9FA17-CA2F-4D75-B23D-0D5220C772B4}" srcOrd="0" destOrd="0" parTransId="{FD47A4E4-B0E5-402F-AE62-F2F70BB74F6F}" sibTransId="{39F90E77-13A4-474F-B1F0-4D0194769DA1}"/>
    <dgm:cxn modelId="{9AE46AEC-F9D9-475D-AF59-8DCE8E68FD9F}" type="presParOf" srcId="{CCF72FF9-C3A6-4FEE-A80A-690242A34C7C}" destId="{BFCA87CA-BAA5-42B2-8082-9B9FB209F176}" srcOrd="0" destOrd="0" presId="urn:microsoft.com/office/officeart/2005/8/layout/hList1"/>
    <dgm:cxn modelId="{5FFE4CF7-4B3C-4A00-8C62-965DD7C3E356}" type="presParOf" srcId="{BFCA87CA-BAA5-42B2-8082-9B9FB209F176}" destId="{AF5BE6CE-4CE0-4C80-B4CE-DC9264340DAC}" srcOrd="0" destOrd="0" presId="urn:microsoft.com/office/officeart/2005/8/layout/hList1"/>
    <dgm:cxn modelId="{77BDFC36-CFDE-4905-966E-787A333C113F}" type="presParOf" srcId="{BFCA87CA-BAA5-42B2-8082-9B9FB209F176}" destId="{7778E99D-1C02-4BC4-8B72-5766B2125DA3}" srcOrd="1" destOrd="0" presId="urn:microsoft.com/office/officeart/2005/8/layout/hList1"/>
    <dgm:cxn modelId="{7AAEAC3A-DA26-4F89-B96B-C487AB3A6630}" type="presParOf" srcId="{CCF72FF9-C3A6-4FEE-A80A-690242A34C7C}" destId="{8FF8CDC6-F7E4-457B-9112-3FF4F015863D}" srcOrd="1" destOrd="0" presId="urn:microsoft.com/office/officeart/2005/8/layout/hList1"/>
    <dgm:cxn modelId="{7D8A64A7-A344-4EA1-9A82-F8FBD70230AB}" type="presParOf" srcId="{CCF72FF9-C3A6-4FEE-A80A-690242A34C7C}" destId="{E9B0830F-0F54-459C-A6B1-E4C0B981BA3A}" srcOrd="2" destOrd="0" presId="urn:microsoft.com/office/officeart/2005/8/layout/hList1"/>
    <dgm:cxn modelId="{605DEEE1-6090-4ED4-B62E-32A35F93615E}" type="presParOf" srcId="{E9B0830F-0F54-459C-A6B1-E4C0B981BA3A}" destId="{C949F9B5-EBB3-4451-BBE7-22614430E4A9}" srcOrd="0" destOrd="0" presId="urn:microsoft.com/office/officeart/2005/8/layout/hList1"/>
    <dgm:cxn modelId="{F1DD96BC-7649-465B-9971-83488E4DA6CA}" type="presParOf" srcId="{E9B0830F-0F54-459C-A6B1-E4C0B981BA3A}" destId="{CE530C32-AE49-4544-845D-00B15F34EE48}" srcOrd="1" destOrd="0" presId="urn:microsoft.com/office/officeart/2005/8/layout/hList1"/>
    <dgm:cxn modelId="{93C1CA84-AE4E-419F-BA18-07C87BCBC117}" type="presParOf" srcId="{CCF72FF9-C3A6-4FEE-A80A-690242A34C7C}" destId="{9BAC33DB-F5AB-4699-ADE8-D0B867954C03}" srcOrd="3" destOrd="0" presId="urn:microsoft.com/office/officeart/2005/8/layout/hList1"/>
    <dgm:cxn modelId="{8EF6D63E-0936-4B71-B023-93D132468CCD}" type="presParOf" srcId="{CCF72FF9-C3A6-4FEE-A80A-690242A34C7C}" destId="{A6979C41-5A3D-41E7-B7B4-E40DECA02E4E}" srcOrd="4" destOrd="0" presId="urn:microsoft.com/office/officeart/2005/8/layout/hList1"/>
    <dgm:cxn modelId="{E94FCE7B-7D77-4FC4-8855-B345104A1227}" type="presParOf" srcId="{A6979C41-5A3D-41E7-B7B4-E40DECA02E4E}" destId="{CB03FB7C-2B34-47E9-9087-7D1BE9A3DA53}" srcOrd="0" destOrd="0" presId="urn:microsoft.com/office/officeart/2005/8/layout/hList1"/>
    <dgm:cxn modelId="{A74213A0-295D-4B46-A56D-C539810229DD}" type="presParOf" srcId="{A6979C41-5A3D-41E7-B7B4-E40DECA02E4E}" destId="{D7A7F38A-5BBB-4D74-9028-275201BE4F2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5BE6CE-4CE0-4C80-B4CE-DC9264340DAC}">
      <dsp:nvSpPr>
        <dsp:cNvPr id="0" name=""/>
        <dsp:cNvSpPr/>
      </dsp:nvSpPr>
      <dsp:spPr>
        <a:xfrm>
          <a:off x="3348" y="948003"/>
          <a:ext cx="3264778" cy="1296000"/>
        </a:xfrm>
        <a:prstGeom prst="rect">
          <a:avLst/>
        </a:prstGeom>
        <a:gradFill rotWithShape="0">
          <a:gsLst>
            <a:gs pos="0">
              <a:schemeClr val="accent2">
                <a:alpha val="90000"/>
                <a:hueOff val="0"/>
                <a:satOff val="0"/>
                <a:lumOff val="0"/>
                <a:alphaOff val="0"/>
                <a:lumMod val="110000"/>
                <a:satMod val="105000"/>
                <a:tint val="67000"/>
              </a:schemeClr>
            </a:gs>
            <a:gs pos="50000">
              <a:schemeClr val="accent2">
                <a:alpha val="90000"/>
                <a:hueOff val="0"/>
                <a:satOff val="0"/>
                <a:lumOff val="0"/>
                <a:alphaOff val="0"/>
                <a:lumMod val="105000"/>
                <a:satMod val="103000"/>
                <a:tint val="73000"/>
              </a:schemeClr>
            </a:gs>
            <a:gs pos="100000">
              <a:schemeClr val="accent2">
                <a:alpha val="90000"/>
                <a:hueOff val="0"/>
                <a:satOff val="0"/>
                <a:lumOff val="0"/>
                <a:alphaOff val="0"/>
                <a:lumMod val="105000"/>
                <a:satMod val="109000"/>
                <a:tint val="81000"/>
              </a:schemeClr>
            </a:gs>
          </a:gsLst>
          <a:lin ang="5400000" scaled="0"/>
        </a:gradFill>
        <a:ln w="12700" cap="flat" cmpd="sng" algn="ctr">
          <a:solidFill>
            <a:schemeClr val="accent2">
              <a:alpha val="9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20040" tIns="182880" rIns="320040" bIns="182880" numCol="1" spcCol="1270" anchor="ctr" anchorCtr="0">
          <a:noAutofit/>
        </a:bodyPr>
        <a:lstStyle/>
        <a:p>
          <a:pPr marL="0" lvl="0" indent="0" algn="ctr" defTabSz="2000250">
            <a:lnSpc>
              <a:spcPct val="90000"/>
            </a:lnSpc>
            <a:spcBef>
              <a:spcPct val="0"/>
            </a:spcBef>
            <a:spcAft>
              <a:spcPct val="35000"/>
            </a:spcAft>
            <a:buNone/>
          </a:pPr>
          <a:r>
            <a:rPr lang="en-CA" sz="4500" kern="1200"/>
            <a:t>Tools</a:t>
          </a:r>
        </a:p>
      </dsp:txBody>
      <dsp:txXfrm>
        <a:off x="3348" y="948003"/>
        <a:ext cx="3264778" cy="1296000"/>
      </dsp:txXfrm>
    </dsp:sp>
    <dsp:sp modelId="{7778E99D-1C02-4BC4-8B72-5766B2125DA3}">
      <dsp:nvSpPr>
        <dsp:cNvPr id="0" name=""/>
        <dsp:cNvSpPr/>
      </dsp:nvSpPr>
      <dsp:spPr>
        <a:xfrm>
          <a:off x="3348" y="2244003"/>
          <a:ext cx="3264778" cy="2038162"/>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0" kern="1200"/>
            <a:t>The workhorse of MCP. They enable AI models to perform actions. Each tool defines a specific operation with typed inputs and outputs. The model requests tool execution based on context.</a:t>
          </a:r>
          <a:endParaRPr lang="en-CA" sz="1800" kern="1200"/>
        </a:p>
      </dsp:txBody>
      <dsp:txXfrm>
        <a:off x="3348" y="2244003"/>
        <a:ext cx="3264778" cy="2038162"/>
      </dsp:txXfrm>
    </dsp:sp>
    <dsp:sp modelId="{C949F9B5-EBB3-4451-BBE7-22614430E4A9}">
      <dsp:nvSpPr>
        <dsp:cNvPr id="0" name=""/>
        <dsp:cNvSpPr/>
      </dsp:nvSpPr>
      <dsp:spPr>
        <a:xfrm>
          <a:off x="3725196" y="948003"/>
          <a:ext cx="3264778" cy="1296000"/>
        </a:xfrm>
        <a:prstGeom prst="rect">
          <a:avLst/>
        </a:prstGeom>
        <a:gradFill rotWithShape="0">
          <a:gsLst>
            <a:gs pos="0">
              <a:schemeClr val="accent2">
                <a:alpha val="90000"/>
                <a:hueOff val="0"/>
                <a:satOff val="0"/>
                <a:lumOff val="0"/>
                <a:alphaOff val="-20000"/>
                <a:lumMod val="110000"/>
                <a:satMod val="105000"/>
                <a:tint val="67000"/>
              </a:schemeClr>
            </a:gs>
            <a:gs pos="50000">
              <a:schemeClr val="accent2">
                <a:alpha val="90000"/>
                <a:hueOff val="0"/>
                <a:satOff val="0"/>
                <a:lumOff val="0"/>
                <a:alphaOff val="-20000"/>
                <a:lumMod val="105000"/>
                <a:satMod val="103000"/>
                <a:tint val="73000"/>
              </a:schemeClr>
            </a:gs>
            <a:gs pos="100000">
              <a:schemeClr val="accent2">
                <a:alpha val="90000"/>
                <a:hueOff val="0"/>
                <a:satOff val="0"/>
                <a:lumOff val="0"/>
                <a:alphaOff val="-20000"/>
                <a:lumMod val="105000"/>
                <a:satMod val="109000"/>
                <a:tint val="81000"/>
              </a:schemeClr>
            </a:gs>
          </a:gsLst>
          <a:lin ang="5400000" scaled="0"/>
        </a:gradFill>
        <a:ln w="12700" cap="flat" cmpd="sng" algn="ctr">
          <a:solidFill>
            <a:schemeClr val="accent2">
              <a:alpha val="90000"/>
              <a:hueOff val="0"/>
              <a:satOff val="0"/>
              <a:lumOff val="0"/>
              <a:alphaOff val="-2000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20040" tIns="182880" rIns="320040" bIns="182880" numCol="1" spcCol="1270" anchor="ctr" anchorCtr="0">
          <a:noAutofit/>
        </a:bodyPr>
        <a:lstStyle/>
        <a:p>
          <a:pPr marL="0" lvl="0" indent="0" algn="ctr" defTabSz="2000250">
            <a:lnSpc>
              <a:spcPct val="90000"/>
            </a:lnSpc>
            <a:spcBef>
              <a:spcPct val="0"/>
            </a:spcBef>
            <a:spcAft>
              <a:spcPct val="35000"/>
            </a:spcAft>
            <a:buNone/>
          </a:pPr>
          <a:r>
            <a:rPr lang="en-CA" sz="4500" kern="1200"/>
            <a:t>Resources</a:t>
          </a:r>
        </a:p>
      </dsp:txBody>
      <dsp:txXfrm>
        <a:off x="3725196" y="948003"/>
        <a:ext cx="3264778" cy="1296000"/>
      </dsp:txXfrm>
    </dsp:sp>
    <dsp:sp modelId="{CE530C32-AE49-4544-845D-00B15F34EE48}">
      <dsp:nvSpPr>
        <dsp:cNvPr id="0" name=""/>
        <dsp:cNvSpPr/>
      </dsp:nvSpPr>
      <dsp:spPr>
        <a:xfrm>
          <a:off x="3725196" y="2244003"/>
          <a:ext cx="3264778" cy="2038162"/>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kern="1200"/>
            <a:t>Passive data sources that provide read-only access to information for context, such as file contents, database schemas, or API documentation.</a:t>
          </a:r>
          <a:endParaRPr lang="en-CA" sz="1800" kern="1200"/>
        </a:p>
      </dsp:txBody>
      <dsp:txXfrm>
        <a:off x="3725196" y="2244003"/>
        <a:ext cx="3264778" cy="2038162"/>
      </dsp:txXfrm>
    </dsp:sp>
    <dsp:sp modelId="{CB03FB7C-2B34-47E9-9087-7D1BE9A3DA53}">
      <dsp:nvSpPr>
        <dsp:cNvPr id="0" name=""/>
        <dsp:cNvSpPr/>
      </dsp:nvSpPr>
      <dsp:spPr>
        <a:xfrm>
          <a:off x="7447043" y="948003"/>
          <a:ext cx="3264778" cy="1296000"/>
        </a:xfrm>
        <a:prstGeom prst="rect">
          <a:avLst/>
        </a:prstGeom>
        <a:gradFill rotWithShape="0">
          <a:gsLst>
            <a:gs pos="0">
              <a:schemeClr val="accent2">
                <a:alpha val="90000"/>
                <a:hueOff val="0"/>
                <a:satOff val="0"/>
                <a:lumOff val="0"/>
                <a:alphaOff val="-40000"/>
                <a:lumMod val="110000"/>
                <a:satMod val="105000"/>
                <a:tint val="67000"/>
              </a:schemeClr>
            </a:gs>
            <a:gs pos="50000">
              <a:schemeClr val="accent2">
                <a:alpha val="90000"/>
                <a:hueOff val="0"/>
                <a:satOff val="0"/>
                <a:lumOff val="0"/>
                <a:alphaOff val="-40000"/>
                <a:lumMod val="105000"/>
                <a:satMod val="103000"/>
                <a:tint val="73000"/>
              </a:schemeClr>
            </a:gs>
            <a:gs pos="100000">
              <a:schemeClr val="accent2">
                <a:alpha val="90000"/>
                <a:hueOff val="0"/>
                <a:satOff val="0"/>
                <a:lumOff val="0"/>
                <a:alphaOff val="-40000"/>
                <a:lumMod val="105000"/>
                <a:satMod val="109000"/>
                <a:tint val="81000"/>
              </a:schemeClr>
            </a:gs>
          </a:gsLst>
          <a:lin ang="5400000" scaled="0"/>
        </a:gradFill>
        <a:ln w="12700" cap="flat" cmpd="sng" algn="ctr">
          <a:solidFill>
            <a:schemeClr val="accent2">
              <a:alpha val="90000"/>
              <a:hueOff val="0"/>
              <a:satOff val="0"/>
              <a:lumOff val="0"/>
              <a:alphaOff val="-4000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20040" tIns="182880" rIns="320040" bIns="182880" numCol="1" spcCol="1270" anchor="ctr" anchorCtr="0">
          <a:noAutofit/>
        </a:bodyPr>
        <a:lstStyle/>
        <a:p>
          <a:pPr marL="0" lvl="0" indent="0" algn="ctr" defTabSz="2000250">
            <a:lnSpc>
              <a:spcPct val="90000"/>
            </a:lnSpc>
            <a:spcBef>
              <a:spcPct val="0"/>
            </a:spcBef>
            <a:spcAft>
              <a:spcPct val="35000"/>
            </a:spcAft>
            <a:buNone/>
          </a:pPr>
          <a:r>
            <a:rPr lang="en-CA" sz="4500" kern="1200"/>
            <a:t>Prompts</a:t>
          </a:r>
        </a:p>
      </dsp:txBody>
      <dsp:txXfrm>
        <a:off x="7447043" y="948003"/>
        <a:ext cx="3264778" cy="1296000"/>
      </dsp:txXfrm>
    </dsp:sp>
    <dsp:sp modelId="{D7A7F38A-5BBB-4D74-9028-275201BE4F28}">
      <dsp:nvSpPr>
        <dsp:cNvPr id="0" name=""/>
        <dsp:cNvSpPr/>
      </dsp:nvSpPr>
      <dsp:spPr>
        <a:xfrm>
          <a:off x="7447043" y="2244003"/>
          <a:ext cx="3264778" cy="2038162"/>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b="0" i="0" kern="1200"/>
            <a:t>Provide reusable templates. They allow MCP server authors to provide parameterized prompts for a domain, or showcase how to best use the MCP server.</a:t>
          </a:r>
          <a:endParaRPr lang="en-CA" sz="1800" kern="1200"/>
        </a:p>
      </dsp:txBody>
      <dsp:txXfrm>
        <a:off x="7447043" y="2244003"/>
        <a:ext cx="3264778" cy="203816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3C1220-7861-4D08-91CE-A28D7E06D9DE}" type="datetimeFigureOut">
              <a:rPr lang="en-CA" smtClean="0"/>
              <a:t>2025-09-20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EE1BB-1396-41E2-BD3C-948E74F9B5C9}" type="slidenum">
              <a:rPr lang="en-CA" smtClean="0"/>
              <a:t>‹#›</a:t>
            </a:fld>
            <a:endParaRPr lang="en-CA"/>
          </a:p>
        </p:txBody>
      </p:sp>
    </p:spTree>
    <p:extLst>
      <p:ext uri="{BB962C8B-B14F-4D97-AF65-F5344CB8AC3E}">
        <p14:creationId xmlns:p14="http://schemas.microsoft.com/office/powerpoint/2010/main" val="137170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odelcontextprotocol.io/docs/learn/server-concepts#how-tools-work"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modelcontextprotocol.io/docs/learn/server-concepts#how-prompts-work" TargetMode="External"/><Relationship Id="rId4" Type="http://schemas.openxmlformats.org/officeDocument/2006/relationships/hyperlink" Target="https://modelcontextprotocol.io/docs/learn/server-concepts#how-resources-work"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18EE1BB-1396-41E2-BD3C-948E74F9B5C9}" type="slidenum">
              <a:rPr lang="en-CA" smtClean="0"/>
              <a:t>1</a:t>
            </a:fld>
            <a:endParaRPr lang="en-CA"/>
          </a:p>
        </p:txBody>
      </p:sp>
    </p:spTree>
    <p:extLst>
      <p:ext uri="{BB962C8B-B14F-4D97-AF65-F5344CB8AC3E}">
        <p14:creationId xmlns:p14="http://schemas.microsoft.com/office/powerpoint/2010/main" val="2561998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DC39B-E43B-6C97-67AE-3B59181968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14DF3D-6F23-903D-9376-C231D45CFDD3}"/>
              </a:ext>
            </a:extLst>
          </p:cNvPr>
          <p:cNvSpPr>
            <a:spLocks noGrp="1" noRot="1" noChangeAspect="1"/>
          </p:cNvSpPr>
          <p:nvPr>
            <p:ph type="sldImg"/>
          </p:nvPr>
        </p:nvSpPr>
        <p:spPr/>
        <p:txBody>
          <a:bodyPr/>
          <a:lstStyle/>
          <a:p>
            <a:endParaRPr lang="en-CA"/>
          </a:p>
        </p:txBody>
      </p:sp>
      <p:sp>
        <p:nvSpPr>
          <p:cNvPr id="3" name="Notes Placeholder 2">
            <a:extLst>
              <a:ext uri="{FF2B5EF4-FFF2-40B4-BE49-F238E27FC236}">
                <a16:creationId xmlns:a16="http://schemas.microsoft.com/office/drawing/2014/main" id="{B44F0A54-B9BC-34C0-DBAD-4C09EB768225}"/>
              </a:ext>
            </a:extLst>
          </p:cNvPr>
          <p:cNvSpPr>
            <a:spLocks noGrp="1"/>
          </p:cNvSpPr>
          <p:nvPr>
            <p:ph type="body" idx="1"/>
          </p:nvPr>
        </p:nvSpPr>
        <p:spPr/>
        <p:txBody>
          <a:bodyPr/>
          <a:lstStyle/>
          <a:p>
            <a:r>
              <a:rPr lang="en-CA"/>
              <a:t>SSE is now the legacy protocol – preferred protocol is </a:t>
            </a:r>
            <a:r>
              <a:rPr lang="en-CA" err="1"/>
              <a:t>Streamable</a:t>
            </a:r>
            <a:r>
              <a:rPr lang="en-CA"/>
              <a:t> HTTP. </a:t>
            </a:r>
          </a:p>
          <a:p>
            <a:r>
              <a:rPr lang="en-CA" err="1"/>
              <a:t>P.s.</a:t>
            </a:r>
            <a:r>
              <a:rPr lang="en-CA"/>
              <a:t> copilot studio removed support for SSE in Aug 2025.</a:t>
            </a:r>
          </a:p>
          <a:p>
            <a:endParaRPr lang="en-CA"/>
          </a:p>
          <a:p>
            <a:r>
              <a:rPr lang="en-CA"/>
              <a:t>Use case 1 - Locally deployed servers</a:t>
            </a:r>
          </a:p>
          <a:p>
            <a:pPr marL="171450" indent="-171450">
              <a:buFontTx/>
              <a:buChar char="-"/>
            </a:pPr>
            <a:r>
              <a:rPr lang="en-CA"/>
              <a:t>These servers run locally to your agent. The protocol defines a spec of communicating via standard input / output (basically your console outputs). This is useful for development tasks, or other applications that run on your machine and have agents in them. The advantages here is that because the MCP server runs locally, the auth is simple, you can auth to the tool locally – or in some cases it reuses your environment credentials. Some of the more popular servers : Azure MCP and GitHub MCP run in this mode.</a:t>
            </a:r>
          </a:p>
          <a:p>
            <a:pPr marL="171450" indent="-171450">
              <a:buFontTx/>
              <a:buChar char="-"/>
            </a:pPr>
            <a:r>
              <a:rPr lang="en-CA"/>
              <a:t>The installation of these agents has been simplified to use extensions or deployment mechanisms transparent to the user. It basically </a:t>
            </a:r>
            <a:r>
              <a:rPr lang="en-CA" err="1"/>
              <a:t>deplys</a:t>
            </a:r>
            <a:r>
              <a:rPr lang="en-CA"/>
              <a:t> the MCP server locally and uses the Client configuration (copilot) to run said agent either with </a:t>
            </a:r>
            <a:r>
              <a:rPr lang="en-CA" err="1"/>
              <a:t>npx</a:t>
            </a:r>
            <a:r>
              <a:rPr lang="en-CA"/>
              <a:t>, docker, or dotnet commands. The disadvantage is that you have to run this locally so you can’t use it in web-based agents.</a:t>
            </a:r>
          </a:p>
          <a:p>
            <a:pPr marL="0" indent="0">
              <a:buFontTx/>
              <a:buNone/>
            </a:pPr>
            <a:r>
              <a:rPr lang="en-CA"/>
              <a:t>Use case 2 – Remote servers</a:t>
            </a:r>
          </a:p>
          <a:p>
            <a:pPr marL="0" indent="0">
              <a:buFontTx/>
              <a:buNone/>
            </a:pPr>
            <a:r>
              <a:rPr lang="en-CA"/>
              <a:t>- The servers run online, as a web service. The protocol defines the spec for communicating over HTTP – using </a:t>
            </a:r>
            <a:r>
              <a:rPr lang="en-CA" err="1"/>
              <a:t>Streamable</a:t>
            </a:r>
            <a:r>
              <a:rPr lang="en-CA"/>
              <a:t> HTTP (and previously SSE). This opens the questions for how do you authenticate, but the spec was recently updated to cover this. This can be a talk in itself so we won’t touch too much on the auth of remote MCP. Hosting servers remotely can be done in any technology – functions, web apps, container apps, exposed though </a:t>
            </a:r>
            <a:r>
              <a:rPr lang="en-CA" err="1"/>
              <a:t>APIm</a:t>
            </a:r>
            <a:r>
              <a:rPr lang="en-CA"/>
              <a:t>, Api center, etc. This is required if you want to create online agents. Note that SSE (Server Side Events) was recently deprecated in favor of </a:t>
            </a:r>
            <a:r>
              <a:rPr lang="en-CA" err="1"/>
              <a:t>Streamable</a:t>
            </a:r>
            <a:r>
              <a:rPr lang="en-CA"/>
              <a:t> HTTP.</a:t>
            </a:r>
          </a:p>
        </p:txBody>
      </p:sp>
      <p:sp>
        <p:nvSpPr>
          <p:cNvPr id="4" name="Slide Number Placeholder 3">
            <a:extLst>
              <a:ext uri="{FF2B5EF4-FFF2-40B4-BE49-F238E27FC236}">
                <a16:creationId xmlns:a16="http://schemas.microsoft.com/office/drawing/2014/main" id="{DBE2A3D0-B9ED-623C-2C80-AB5E238CF55A}"/>
              </a:ext>
            </a:extLst>
          </p:cNvPr>
          <p:cNvSpPr>
            <a:spLocks noGrp="1"/>
          </p:cNvSpPr>
          <p:nvPr>
            <p:ph type="sldNum" sz="quarter" idx="5"/>
          </p:nvPr>
        </p:nvSpPr>
        <p:spPr/>
        <p:txBody>
          <a:bodyPr/>
          <a:lstStyle/>
          <a:p>
            <a:fld id="{B18EE1BB-1396-41E2-BD3C-948E74F9B5C9}" type="slidenum">
              <a:rPr lang="en-CA" smtClean="0"/>
              <a:t>11</a:t>
            </a:fld>
            <a:endParaRPr lang="en-CA"/>
          </a:p>
        </p:txBody>
      </p:sp>
    </p:spTree>
    <p:extLst>
      <p:ext uri="{BB962C8B-B14F-4D97-AF65-F5344CB8AC3E}">
        <p14:creationId xmlns:p14="http://schemas.microsoft.com/office/powerpoint/2010/main" val="1432887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DD709-F07D-24BE-6EAD-F049957DBA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FB7F7C-08D8-09C8-0A77-E7D27F4B05BA}"/>
              </a:ext>
            </a:extLst>
          </p:cNvPr>
          <p:cNvSpPr>
            <a:spLocks noGrp="1" noRot="1" noChangeAspect="1"/>
          </p:cNvSpPr>
          <p:nvPr>
            <p:ph type="sldImg"/>
          </p:nvPr>
        </p:nvSpPr>
        <p:spPr/>
        <p:txBody>
          <a:bodyPr/>
          <a:lstStyle/>
          <a:p>
            <a:endParaRPr lang="en-CA"/>
          </a:p>
        </p:txBody>
      </p:sp>
      <p:sp>
        <p:nvSpPr>
          <p:cNvPr id="3" name="Notes Placeholder 2">
            <a:extLst>
              <a:ext uri="{FF2B5EF4-FFF2-40B4-BE49-F238E27FC236}">
                <a16:creationId xmlns:a16="http://schemas.microsoft.com/office/drawing/2014/main" id="{F68F5D5E-766E-B226-D1A4-393AEE49056D}"/>
              </a:ext>
            </a:extLst>
          </p:cNvPr>
          <p:cNvSpPr>
            <a:spLocks noGrp="1"/>
          </p:cNvSpPr>
          <p:nvPr>
            <p:ph type="body" idx="1"/>
          </p:nvPr>
        </p:nvSpPr>
        <p:spPr/>
        <p:txBody>
          <a:bodyPr/>
          <a:lstStyle/>
          <a:p>
            <a:r>
              <a:rPr lang="en-CA"/>
              <a:t>SSE is now the legacy protocol – preferred protocol is </a:t>
            </a:r>
            <a:r>
              <a:rPr lang="en-CA" err="1"/>
              <a:t>Streamable</a:t>
            </a:r>
            <a:r>
              <a:rPr lang="en-CA"/>
              <a:t> HTTP. </a:t>
            </a:r>
          </a:p>
          <a:p>
            <a:r>
              <a:rPr lang="en-CA" err="1"/>
              <a:t>P.s.</a:t>
            </a:r>
            <a:r>
              <a:rPr lang="en-CA"/>
              <a:t> copilot studio removed support for SSE in Aug 2025.</a:t>
            </a:r>
          </a:p>
          <a:p>
            <a:endParaRPr lang="en-CA"/>
          </a:p>
          <a:p>
            <a:r>
              <a:rPr lang="en-CA"/>
              <a:t>Use case 1 - Locally deployed servers</a:t>
            </a:r>
          </a:p>
          <a:p>
            <a:pPr marL="171450" indent="-171450">
              <a:buFontTx/>
              <a:buChar char="-"/>
            </a:pPr>
            <a:r>
              <a:rPr lang="en-CA"/>
              <a:t>These servers run locally to your agent. The protocol defines a spec of communicating via standard input / output (basically your console outputs). This is useful for development tasks, or other applications that run on your machine and have agents in them. The advantages here is that because the MCP server runs locally, the auth is simple, you can auth to the tool locally – or in some cases it reuses your environment credentials. Some of the more popular servers : Azure MCP and GitHub MCP run in this mode.</a:t>
            </a:r>
          </a:p>
          <a:p>
            <a:pPr marL="171450" indent="-171450">
              <a:buFontTx/>
              <a:buChar char="-"/>
            </a:pPr>
            <a:r>
              <a:rPr lang="en-CA"/>
              <a:t>The installation of these agents has been simplified to use extensions or deployment mechanisms transparent to the user. It basically </a:t>
            </a:r>
            <a:r>
              <a:rPr lang="en-CA" err="1"/>
              <a:t>deplys</a:t>
            </a:r>
            <a:r>
              <a:rPr lang="en-CA"/>
              <a:t> the MCP server locally and uses the Client configuration (copilot) to run said agent either with </a:t>
            </a:r>
            <a:r>
              <a:rPr lang="en-CA" err="1"/>
              <a:t>npx</a:t>
            </a:r>
            <a:r>
              <a:rPr lang="en-CA"/>
              <a:t>, docker, or dotnet commands. The disadvantage is that you have to run this locally so you can’t use it in web-based agents.</a:t>
            </a:r>
          </a:p>
          <a:p>
            <a:pPr marL="0" indent="0">
              <a:buFontTx/>
              <a:buNone/>
            </a:pPr>
            <a:r>
              <a:rPr lang="en-CA"/>
              <a:t>Use case 2 – Remote servers</a:t>
            </a:r>
          </a:p>
          <a:p>
            <a:pPr marL="0" indent="0">
              <a:buFontTx/>
              <a:buNone/>
            </a:pPr>
            <a:r>
              <a:rPr lang="en-CA"/>
              <a:t>- The servers run online, as a web service. The protocol defines the spec for communicating over HTTP – using </a:t>
            </a:r>
            <a:r>
              <a:rPr lang="en-CA" err="1"/>
              <a:t>Streamable</a:t>
            </a:r>
            <a:r>
              <a:rPr lang="en-CA"/>
              <a:t> HTTP (and previously SSE). This opens the questions for how do you authenticate, but the spec was recently updated to cover this. This can be a talk in itself so we won’t touch too much on the auth of remote MCP. Hosting servers remotely can be done in any technology – functions, web apps, container apps, exposed though </a:t>
            </a:r>
            <a:r>
              <a:rPr lang="en-CA" err="1"/>
              <a:t>APIm</a:t>
            </a:r>
            <a:r>
              <a:rPr lang="en-CA"/>
              <a:t>, Api center, etc. This is required if you want to create online agents. Note that SSE (Server Side Events) was recently deprecated in favor of </a:t>
            </a:r>
            <a:r>
              <a:rPr lang="en-CA" err="1"/>
              <a:t>Streamable</a:t>
            </a:r>
            <a:r>
              <a:rPr lang="en-CA"/>
              <a:t> HTTP.</a:t>
            </a:r>
          </a:p>
        </p:txBody>
      </p:sp>
      <p:sp>
        <p:nvSpPr>
          <p:cNvPr id="4" name="Slide Number Placeholder 3">
            <a:extLst>
              <a:ext uri="{FF2B5EF4-FFF2-40B4-BE49-F238E27FC236}">
                <a16:creationId xmlns:a16="http://schemas.microsoft.com/office/drawing/2014/main" id="{B058A53F-497A-A880-3E3A-E3E83A7E69D2}"/>
              </a:ext>
            </a:extLst>
          </p:cNvPr>
          <p:cNvSpPr>
            <a:spLocks noGrp="1"/>
          </p:cNvSpPr>
          <p:nvPr>
            <p:ph type="sldNum" sz="quarter" idx="5"/>
          </p:nvPr>
        </p:nvSpPr>
        <p:spPr/>
        <p:txBody>
          <a:bodyPr/>
          <a:lstStyle/>
          <a:p>
            <a:fld id="{B18EE1BB-1396-41E2-BD3C-948E74F9B5C9}" type="slidenum">
              <a:rPr lang="en-CA" smtClean="0"/>
              <a:t>12</a:t>
            </a:fld>
            <a:endParaRPr lang="en-CA"/>
          </a:p>
        </p:txBody>
      </p:sp>
    </p:spTree>
    <p:extLst>
      <p:ext uri="{BB962C8B-B14F-4D97-AF65-F5344CB8AC3E}">
        <p14:creationId xmlns:p14="http://schemas.microsoft.com/office/powerpoint/2010/main" val="1117118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Tools</a:t>
            </a:r>
          </a:p>
          <a:p>
            <a:r>
              <a:rPr lang="en-US" sz="1200" b="0" i="0" kern="1200" dirty="0">
                <a:solidFill>
                  <a:schemeClr val="tx1"/>
                </a:solidFill>
                <a:effectLst/>
                <a:latin typeface="+mn-lt"/>
                <a:ea typeface="+mn-ea"/>
                <a:cs typeface="+mn-cs"/>
              </a:rPr>
              <a:t>Tools enable AI models to perform actions. Each tool defines a specific operation with typed inputs and outputs. The model requests tool execution based on context.</a:t>
            </a:r>
            <a:endParaRPr lang="en-US" dirty="0"/>
          </a:p>
          <a:p>
            <a:r>
              <a:rPr lang="en-US" sz="1200" b="1" i="0" u="none" strike="noStrike" kern="1200" dirty="0">
                <a:solidFill>
                  <a:schemeClr val="tx1"/>
                </a:solidFill>
                <a:effectLst/>
                <a:latin typeface="+mn-lt"/>
                <a:ea typeface="+mn-ea"/>
                <a:cs typeface="+mn-cs"/>
                <a:hlinkClick r:id="rId3"/>
              </a:rPr>
              <a:t>​</a:t>
            </a:r>
          </a:p>
          <a:p>
            <a:r>
              <a:rPr lang="en-US" sz="1200" b="1" i="0" kern="1200" dirty="0">
                <a:solidFill>
                  <a:schemeClr val="tx1"/>
                </a:solidFill>
                <a:effectLst/>
                <a:latin typeface="+mn-lt"/>
                <a:ea typeface="+mn-ea"/>
                <a:cs typeface="+mn-cs"/>
              </a:rPr>
              <a:t>How Tools Work</a:t>
            </a:r>
          </a:p>
          <a:p>
            <a:r>
              <a:rPr lang="en-US" sz="1200" b="0" i="0" kern="1200" dirty="0">
                <a:solidFill>
                  <a:schemeClr val="tx1"/>
                </a:solidFill>
                <a:effectLst/>
                <a:latin typeface="+mn-lt"/>
                <a:ea typeface="+mn-ea"/>
                <a:cs typeface="+mn-cs"/>
              </a:rPr>
              <a:t>Tools are schema-defined interfaces that LLMs can invoke. MCP uses JSON Schema for validation. Each tool performs a single operation with clearly defined inputs and outputs. Tools may require user consent prior to execution, helping to ensure users maintain control over actions taken by a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Resources</a:t>
            </a:r>
          </a:p>
          <a:p>
            <a:r>
              <a:rPr lang="en-US" sz="1200" b="0" i="0" kern="1200" dirty="0">
                <a:solidFill>
                  <a:schemeClr val="tx1"/>
                </a:solidFill>
                <a:effectLst/>
                <a:latin typeface="+mn-lt"/>
                <a:ea typeface="+mn-ea"/>
                <a:cs typeface="+mn-cs"/>
              </a:rPr>
              <a:t>Resources provide structured access to information that the AI application can retrieve and provide to models as context.</a:t>
            </a:r>
            <a:endParaRPr lang="en-US" dirty="0"/>
          </a:p>
          <a:p>
            <a:r>
              <a:rPr lang="en-US" sz="1200" b="1" i="0" u="none" strike="noStrike" kern="1200" dirty="0">
                <a:solidFill>
                  <a:schemeClr val="tx1"/>
                </a:solidFill>
                <a:effectLst/>
                <a:latin typeface="+mn-lt"/>
                <a:ea typeface="+mn-ea"/>
                <a:cs typeface="+mn-cs"/>
                <a:hlinkClick r:id="rId4"/>
              </a:rPr>
              <a:t>​</a:t>
            </a:r>
          </a:p>
          <a:p>
            <a:r>
              <a:rPr lang="en-US" sz="1200" b="1" i="0" kern="1200" dirty="0">
                <a:solidFill>
                  <a:schemeClr val="tx1"/>
                </a:solidFill>
                <a:effectLst/>
                <a:latin typeface="+mn-lt"/>
                <a:ea typeface="+mn-ea"/>
                <a:cs typeface="+mn-cs"/>
              </a:rPr>
              <a:t>How Resources Work</a:t>
            </a:r>
          </a:p>
          <a:p>
            <a:r>
              <a:rPr lang="en-US" sz="1200" b="0" i="0" kern="1200" dirty="0">
                <a:solidFill>
                  <a:schemeClr val="tx1"/>
                </a:solidFill>
                <a:effectLst/>
                <a:latin typeface="+mn-lt"/>
                <a:ea typeface="+mn-ea"/>
                <a:cs typeface="+mn-cs"/>
              </a:rPr>
              <a:t>Resources expose data from files, APIs, databases, or any other source that an AI needs to understand context. Applications can access this information directly and decide how to use it - whether that’s selecting relevant portions, searching with embeddings, or passing it all to the model. Each resource has a unique URI (like file:///path/to/document.md) and declares its MIME type for appropriate content handling. They declare MIME types for appropriate content handling and support two discovery patterns: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Prompts</a:t>
            </a:r>
          </a:p>
          <a:p>
            <a:r>
              <a:rPr lang="en-US" sz="1200" b="0" i="0" kern="1200" dirty="0">
                <a:solidFill>
                  <a:schemeClr val="tx1"/>
                </a:solidFill>
                <a:effectLst/>
                <a:latin typeface="+mn-lt"/>
                <a:ea typeface="+mn-ea"/>
                <a:cs typeface="+mn-cs"/>
              </a:rPr>
              <a:t>Prompts provide reusable templates. They allow MCP server authors to provide parameterized prompts for a domain, or showcase how to best use the MCP server.</a:t>
            </a:r>
            <a:endParaRPr lang="en-US" dirty="0"/>
          </a:p>
          <a:p>
            <a:r>
              <a:rPr lang="en-US" sz="1200" b="1" i="0" u="none" strike="noStrike" kern="1200" dirty="0">
                <a:solidFill>
                  <a:schemeClr val="tx1"/>
                </a:solidFill>
                <a:effectLst/>
                <a:latin typeface="+mn-lt"/>
                <a:ea typeface="+mn-ea"/>
                <a:cs typeface="+mn-cs"/>
                <a:hlinkClick r:id="rId5"/>
              </a:rPr>
              <a:t>​</a:t>
            </a:r>
          </a:p>
          <a:p>
            <a:r>
              <a:rPr lang="en-US" sz="1200" b="1" i="0" kern="1200" dirty="0">
                <a:solidFill>
                  <a:schemeClr val="tx1"/>
                </a:solidFill>
                <a:effectLst/>
                <a:latin typeface="+mn-lt"/>
                <a:ea typeface="+mn-ea"/>
                <a:cs typeface="+mn-cs"/>
              </a:rPr>
              <a:t>How Prompts Work</a:t>
            </a:r>
          </a:p>
          <a:p>
            <a:r>
              <a:rPr lang="en-US" sz="1200" b="0" i="0" kern="1200" dirty="0">
                <a:solidFill>
                  <a:schemeClr val="tx1"/>
                </a:solidFill>
                <a:effectLst/>
                <a:latin typeface="+mn-lt"/>
                <a:ea typeface="+mn-ea"/>
                <a:cs typeface="+mn-cs"/>
              </a:rPr>
              <a:t>Prompts are structured templates that define expected inputs and interaction patterns. They are user-controlled, requiring explicit invocation rather than automatic triggering. Prompts can be context-aware, referencing available resources and tools to create comprehensive workflows. Similar to resources, prompts support parameter completion to help users discover valid argument values.</a:t>
            </a:r>
            <a:endParaRPr lang="en-CA" dirty="0"/>
          </a:p>
        </p:txBody>
      </p:sp>
      <p:sp>
        <p:nvSpPr>
          <p:cNvPr id="4" name="Slide Number Placeholder 3"/>
          <p:cNvSpPr>
            <a:spLocks noGrp="1"/>
          </p:cNvSpPr>
          <p:nvPr>
            <p:ph type="sldNum" sz="quarter" idx="5"/>
          </p:nvPr>
        </p:nvSpPr>
        <p:spPr/>
        <p:txBody>
          <a:bodyPr/>
          <a:lstStyle/>
          <a:p>
            <a:fld id="{B18EE1BB-1396-41E2-BD3C-948E74F9B5C9}" type="slidenum">
              <a:rPr lang="en-CA" smtClean="0"/>
              <a:t>13</a:t>
            </a:fld>
            <a:endParaRPr lang="en-CA"/>
          </a:p>
        </p:txBody>
      </p:sp>
    </p:spTree>
    <p:extLst>
      <p:ext uri="{BB962C8B-B14F-4D97-AF65-F5344CB8AC3E}">
        <p14:creationId xmlns:p14="http://schemas.microsoft.com/office/powerpoint/2010/main" val="1643444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CA" dirty="0"/>
              <a:t>Script:</a:t>
            </a:r>
          </a:p>
          <a:p>
            <a:r>
              <a:rPr lang="en-CA" dirty="0" err="1"/>
              <a:t>Ope</a:t>
            </a:r>
            <a:r>
              <a:rPr lang="en-CA" dirty="0"/>
              <a:t> </a:t>
            </a:r>
            <a:r>
              <a:rPr lang="en-CA" dirty="0" err="1"/>
              <a:t>VsCode</a:t>
            </a:r>
            <a:r>
              <a:rPr lang="en-CA" dirty="0"/>
              <a:t> – open </a:t>
            </a:r>
            <a:r>
              <a:rPr lang="en-CA" dirty="0" err="1"/>
              <a:t>Gh</a:t>
            </a:r>
            <a:r>
              <a:rPr lang="en-CA" dirty="0"/>
              <a:t> – show around copilot</a:t>
            </a:r>
          </a:p>
          <a:p>
            <a:pPr marL="171450" indent="-171450">
              <a:buFontTx/>
              <a:buChar char="-"/>
            </a:pPr>
            <a:r>
              <a:rPr lang="en-CA" dirty="0"/>
              <a:t>Agent vs ask</a:t>
            </a:r>
          </a:p>
          <a:p>
            <a:pPr marL="171450" indent="-171450">
              <a:buFontTx/>
              <a:buChar char="-"/>
            </a:pPr>
            <a:r>
              <a:rPr lang="en-CA" dirty="0"/>
              <a:t>Model</a:t>
            </a:r>
          </a:p>
          <a:p>
            <a:pPr marL="171450" indent="-171450">
              <a:buFontTx/>
              <a:buChar char="-"/>
            </a:pPr>
            <a:r>
              <a:rPr lang="en-CA" dirty="0"/>
              <a:t>Tools!</a:t>
            </a:r>
          </a:p>
          <a:p>
            <a:pPr marL="171450" indent="-171450">
              <a:buFontTx/>
              <a:buChar char="-"/>
            </a:pPr>
            <a:r>
              <a:rPr lang="en-CA" dirty="0"/>
              <a:t>Embedded tools – extension tools, our own servers</a:t>
            </a:r>
          </a:p>
          <a:p>
            <a:pPr marL="171450" indent="-171450">
              <a:buFontTx/>
              <a:buChar char="-"/>
            </a:pPr>
            <a:endParaRPr lang="en-CA" dirty="0"/>
          </a:p>
          <a:p>
            <a:endParaRPr lang="en-CA" dirty="0"/>
          </a:p>
          <a:p>
            <a:r>
              <a:rPr lang="en-CA" dirty="0"/>
              <a:t>Open </a:t>
            </a:r>
            <a:r>
              <a:rPr lang="en-CA" dirty="0" err="1"/>
              <a:t>VsCode</a:t>
            </a:r>
            <a:r>
              <a:rPr lang="en-CA" dirty="0"/>
              <a:t>  - open ride radar – NO Azure MCP – show the 2 prompts.</a:t>
            </a:r>
          </a:p>
          <a:p>
            <a:r>
              <a:rPr lang="en-CA" dirty="0"/>
              <a:t>Open </a:t>
            </a:r>
            <a:r>
              <a:rPr lang="en-CA" dirty="0" err="1"/>
              <a:t>VsCode</a:t>
            </a:r>
            <a:r>
              <a:rPr lang="en-CA" dirty="0"/>
              <a:t> Insiders – open ride radar – Azure MCP – show the 2 prompts/</a:t>
            </a:r>
          </a:p>
        </p:txBody>
      </p:sp>
      <p:sp>
        <p:nvSpPr>
          <p:cNvPr id="4" name="Slide Number Placeholder 3"/>
          <p:cNvSpPr>
            <a:spLocks noGrp="1"/>
          </p:cNvSpPr>
          <p:nvPr>
            <p:ph type="sldNum" sz="quarter" idx="5"/>
          </p:nvPr>
        </p:nvSpPr>
        <p:spPr/>
        <p:txBody>
          <a:bodyPr/>
          <a:lstStyle/>
          <a:p>
            <a:fld id="{B18EE1BB-1396-41E2-BD3C-948E74F9B5C9}" type="slidenum">
              <a:rPr lang="en-CA" smtClean="0"/>
              <a:t>14</a:t>
            </a:fld>
            <a:endParaRPr lang="en-CA"/>
          </a:p>
        </p:txBody>
      </p:sp>
    </p:spTree>
    <p:extLst>
      <p:ext uri="{BB962C8B-B14F-4D97-AF65-F5344CB8AC3E}">
        <p14:creationId xmlns:p14="http://schemas.microsoft.com/office/powerpoint/2010/main" val="1832735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CA"/>
              <a:t>The SDK abstracts away the protocol – I don’t need to worry about any of those details, I just write the code to expose the tools representing the actions or data I want to give the LLM access to.</a:t>
            </a:r>
          </a:p>
          <a:p>
            <a:endParaRPr lang="en-CA"/>
          </a:p>
          <a:p>
            <a:r>
              <a:rPr lang="en-CA"/>
              <a:t>Th SDK can help with building a client too in case you want to build an MCP connected agent in your app directly rather than relying on a pre-built host +client.</a:t>
            </a:r>
          </a:p>
        </p:txBody>
      </p:sp>
      <p:sp>
        <p:nvSpPr>
          <p:cNvPr id="4" name="Slide Number Placeholder 3"/>
          <p:cNvSpPr>
            <a:spLocks noGrp="1"/>
          </p:cNvSpPr>
          <p:nvPr>
            <p:ph type="sldNum" sz="quarter" idx="5"/>
          </p:nvPr>
        </p:nvSpPr>
        <p:spPr/>
        <p:txBody>
          <a:bodyPr/>
          <a:lstStyle/>
          <a:p>
            <a:fld id="{B18EE1BB-1396-41E2-BD3C-948E74F9B5C9}" type="slidenum">
              <a:rPr lang="en-CA" smtClean="0"/>
              <a:t>15</a:t>
            </a:fld>
            <a:endParaRPr lang="en-CA"/>
          </a:p>
        </p:txBody>
      </p:sp>
    </p:spTree>
    <p:extLst>
      <p:ext uri="{BB962C8B-B14F-4D97-AF65-F5344CB8AC3E}">
        <p14:creationId xmlns:p14="http://schemas.microsoft.com/office/powerpoint/2010/main" val="3830130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FA14E-F00E-0C5B-606E-2D0DECB46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9A3BDF-5A85-8202-07A6-1D4448AF7823}"/>
              </a:ext>
            </a:extLst>
          </p:cNvPr>
          <p:cNvSpPr>
            <a:spLocks noGrp="1" noRot="1" noChangeAspect="1"/>
          </p:cNvSpPr>
          <p:nvPr>
            <p:ph type="sldImg"/>
          </p:nvPr>
        </p:nvSpPr>
        <p:spPr/>
        <p:txBody>
          <a:bodyPr/>
          <a:lstStyle/>
          <a:p>
            <a:endParaRPr lang="en-CA"/>
          </a:p>
        </p:txBody>
      </p:sp>
      <p:sp>
        <p:nvSpPr>
          <p:cNvPr id="3" name="Notes Placeholder 2">
            <a:extLst>
              <a:ext uri="{FF2B5EF4-FFF2-40B4-BE49-F238E27FC236}">
                <a16:creationId xmlns:a16="http://schemas.microsoft.com/office/drawing/2014/main" id="{EBDA03FA-3BA8-E1E5-789C-1E13FA919F02}"/>
              </a:ext>
            </a:extLst>
          </p:cNvPr>
          <p:cNvSpPr>
            <a:spLocks noGrp="1"/>
          </p:cNvSpPr>
          <p:nvPr>
            <p:ph type="body" idx="1"/>
          </p:nvPr>
        </p:nvSpPr>
        <p:spPr/>
        <p:txBody>
          <a:bodyPr/>
          <a:lstStyle/>
          <a:p>
            <a:r>
              <a:rPr lang="en-CA"/>
              <a:t>3 main </a:t>
            </a:r>
            <a:r>
              <a:rPr lang="en-CA" err="1"/>
              <a:t>nuget</a:t>
            </a:r>
            <a:r>
              <a:rPr lang="en-CA"/>
              <a:t> packages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a:t>ModelContextProtocol.Core -&gt; </a:t>
            </a:r>
            <a:r>
              <a:rPr lang="en-US" sz="1200" b="0" i="0" kern="1200">
                <a:solidFill>
                  <a:schemeClr val="tx1"/>
                </a:solidFill>
                <a:effectLst/>
                <a:latin typeface="+mn-lt"/>
                <a:ea typeface="+mn-ea"/>
                <a:cs typeface="+mn-cs"/>
              </a:rPr>
              <a:t>For people who only need to use the client or low-level server APIs and want the minimum number of dependencies. Basic functionality</a:t>
            </a:r>
            <a:endParaRPr lang="en-CA"/>
          </a:p>
          <a:p>
            <a:pPr marL="171450" indent="-171450">
              <a:buFontTx/>
              <a:buChar char="-"/>
            </a:pPr>
            <a:r>
              <a:rPr lang="en-CA"/>
              <a:t>ModelContextProtocol -&gt;  Depends on Core. T</a:t>
            </a:r>
            <a:r>
              <a:rPr lang="en-US" sz="1200" b="0" i="0" kern="1200">
                <a:solidFill>
                  <a:schemeClr val="tx1"/>
                </a:solidFill>
                <a:effectLst/>
                <a:latin typeface="+mn-lt"/>
                <a:ea typeface="+mn-ea"/>
                <a:cs typeface="+mn-cs"/>
              </a:rPr>
              <a:t>he main package with hosting and dependency injection extensions. This is the right fit for most projects that don't need HTTP server capabilities.</a:t>
            </a:r>
            <a:endParaRPr lang="en-CA"/>
          </a:p>
          <a:p>
            <a:pPr marL="171450" indent="-171450">
              <a:buFontTx/>
              <a:buChar char="-"/>
            </a:pPr>
            <a:r>
              <a:rPr lang="en-CA"/>
              <a:t>ModelContextProtocol.AspNetCore -&gt; for remote servers over </a:t>
            </a:r>
            <a:r>
              <a:rPr lang="en-CA" err="1"/>
              <a:t>htpp</a:t>
            </a:r>
            <a:r>
              <a:rPr lang="en-CA"/>
              <a:t> </a:t>
            </a:r>
            <a:r>
              <a:rPr lang="en-CA" err="1"/>
              <a:t>sse</a:t>
            </a:r>
            <a:r>
              <a:rPr lang="en-CA"/>
              <a:t> and </a:t>
            </a:r>
            <a:r>
              <a:rPr lang="en-CA" err="1"/>
              <a:t>streamable</a:t>
            </a:r>
            <a:r>
              <a:rPr lang="en-CA"/>
              <a:t> http</a:t>
            </a:r>
          </a:p>
        </p:txBody>
      </p:sp>
      <p:sp>
        <p:nvSpPr>
          <p:cNvPr id="4" name="Slide Number Placeholder 3">
            <a:extLst>
              <a:ext uri="{FF2B5EF4-FFF2-40B4-BE49-F238E27FC236}">
                <a16:creationId xmlns:a16="http://schemas.microsoft.com/office/drawing/2014/main" id="{57B22988-C1DE-437A-176E-F303718D1954}"/>
              </a:ext>
            </a:extLst>
          </p:cNvPr>
          <p:cNvSpPr>
            <a:spLocks noGrp="1"/>
          </p:cNvSpPr>
          <p:nvPr>
            <p:ph type="sldNum" sz="quarter" idx="5"/>
          </p:nvPr>
        </p:nvSpPr>
        <p:spPr/>
        <p:txBody>
          <a:bodyPr/>
          <a:lstStyle/>
          <a:p>
            <a:fld id="{B18EE1BB-1396-41E2-BD3C-948E74F9B5C9}" type="slidenum">
              <a:rPr lang="en-CA" smtClean="0"/>
              <a:t>16</a:t>
            </a:fld>
            <a:endParaRPr lang="en-CA"/>
          </a:p>
        </p:txBody>
      </p:sp>
    </p:spTree>
    <p:extLst>
      <p:ext uri="{BB962C8B-B14F-4D97-AF65-F5344CB8AC3E}">
        <p14:creationId xmlns:p14="http://schemas.microsoft.com/office/powerpoint/2010/main" val="3024934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71FAF-815D-92BB-CA63-6C3F061962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F3EABF-43E4-85D8-00AF-B5D75C4BCD57}"/>
              </a:ext>
            </a:extLst>
          </p:cNvPr>
          <p:cNvSpPr>
            <a:spLocks noGrp="1" noRot="1" noChangeAspect="1"/>
          </p:cNvSpPr>
          <p:nvPr>
            <p:ph type="sldImg"/>
          </p:nvPr>
        </p:nvSpPr>
        <p:spPr/>
        <p:txBody>
          <a:bodyPr/>
          <a:lstStyle/>
          <a:p>
            <a:endParaRPr lang="en-CA"/>
          </a:p>
        </p:txBody>
      </p:sp>
      <p:sp>
        <p:nvSpPr>
          <p:cNvPr id="3" name="Notes Placeholder 2">
            <a:extLst>
              <a:ext uri="{FF2B5EF4-FFF2-40B4-BE49-F238E27FC236}">
                <a16:creationId xmlns:a16="http://schemas.microsoft.com/office/drawing/2014/main" id="{94F1A683-38E2-30FE-8454-D3EAE76B7192}"/>
              </a:ext>
            </a:extLst>
          </p:cNvPr>
          <p:cNvSpPr>
            <a:spLocks noGrp="1"/>
          </p:cNvSpPr>
          <p:nvPr>
            <p:ph type="body" idx="1"/>
          </p:nvPr>
        </p:nvSpPr>
        <p:spPr/>
        <p:txBody>
          <a:bodyPr/>
          <a:lstStyle/>
          <a:p>
            <a:r>
              <a:rPr lang="en-CA" dirty="0"/>
              <a:t>In Vs code: </a:t>
            </a:r>
          </a:p>
          <a:p>
            <a:pPr marL="171450" indent="-171450">
              <a:buFontTx/>
              <a:buChar char="-"/>
            </a:pPr>
            <a:r>
              <a:rPr lang="en-US" sz="1200" b="0" i="0" kern="1200" dirty="0">
                <a:solidFill>
                  <a:schemeClr val="tx1"/>
                </a:solidFill>
                <a:effectLst/>
                <a:latin typeface="+mn-lt"/>
                <a:ea typeface="+mn-ea"/>
                <a:cs typeface="+mn-cs"/>
              </a:rPr>
              <a:t>#get_all_makes what cars do we have in the database</a:t>
            </a:r>
          </a:p>
          <a:p>
            <a:pPr marL="171450" indent="-171450">
              <a:buFontTx/>
              <a:buChar char="-"/>
            </a:pPr>
            <a:r>
              <a:rPr lang="en-US" sz="1200" b="0" i="0" kern="1200" dirty="0">
                <a:solidFill>
                  <a:schemeClr val="tx1"/>
                </a:solidFill>
                <a:effectLst/>
                <a:latin typeface="+mn-lt"/>
                <a:ea typeface="+mn-ea"/>
                <a:cs typeface="+mn-cs"/>
              </a:rPr>
              <a:t>awesome . what are the trims available for the Toyota corolla</a:t>
            </a:r>
          </a:p>
          <a:p>
            <a:pPr marL="171450" indent="-171450">
              <a:buFontTx/>
              <a:buChar char="-"/>
            </a:pPr>
            <a:r>
              <a:rPr lang="en-US" sz="1200" b="0" i="0" kern="1200" dirty="0">
                <a:solidFill>
                  <a:schemeClr val="tx1"/>
                </a:solidFill>
                <a:effectLst/>
                <a:latin typeface="+mn-lt"/>
                <a:ea typeface="+mn-ea"/>
                <a:cs typeface="+mn-cs"/>
              </a:rPr>
              <a:t>show me the details for the LE CVT trim please</a:t>
            </a:r>
          </a:p>
          <a:p>
            <a:pPr marL="171450" indent="-171450">
              <a:buFontTx/>
              <a:buChar char="-"/>
            </a:pPr>
            <a:r>
              <a:rPr lang="en-US" sz="1200" b="0" i="0" kern="1200" dirty="0">
                <a:solidFill>
                  <a:schemeClr val="tx1"/>
                </a:solidFill>
                <a:effectLst/>
                <a:latin typeface="+mn-lt"/>
                <a:ea typeface="+mn-ea"/>
                <a:cs typeface="+mn-cs"/>
              </a:rPr>
              <a:t>what is the difference between LE CVT and SE CVT ?</a:t>
            </a:r>
            <a:endParaRPr lang="en-CA" dirty="0"/>
          </a:p>
        </p:txBody>
      </p:sp>
      <p:sp>
        <p:nvSpPr>
          <p:cNvPr id="4" name="Slide Number Placeholder 3">
            <a:extLst>
              <a:ext uri="{FF2B5EF4-FFF2-40B4-BE49-F238E27FC236}">
                <a16:creationId xmlns:a16="http://schemas.microsoft.com/office/drawing/2014/main" id="{CC2780B9-03D3-88FE-CB7E-59FA6E0F6BA1}"/>
              </a:ext>
            </a:extLst>
          </p:cNvPr>
          <p:cNvSpPr>
            <a:spLocks noGrp="1"/>
          </p:cNvSpPr>
          <p:nvPr>
            <p:ph type="sldNum" sz="quarter" idx="5"/>
          </p:nvPr>
        </p:nvSpPr>
        <p:spPr/>
        <p:txBody>
          <a:bodyPr/>
          <a:lstStyle/>
          <a:p>
            <a:fld id="{B18EE1BB-1396-41E2-BD3C-948E74F9B5C9}" type="slidenum">
              <a:rPr lang="en-CA" smtClean="0"/>
              <a:t>18</a:t>
            </a:fld>
            <a:endParaRPr lang="en-CA"/>
          </a:p>
        </p:txBody>
      </p:sp>
    </p:spTree>
    <p:extLst>
      <p:ext uri="{BB962C8B-B14F-4D97-AF65-F5344CB8AC3E}">
        <p14:creationId xmlns:p14="http://schemas.microsoft.com/office/powerpoint/2010/main" val="3363461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18EE1BB-1396-41E2-BD3C-948E74F9B5C9}" type="slidenum">
              <a:rPr lang="en-CA" smtClean="0"/>
              <a:t>19</a:t>
            </a:fld>
            <a:endParaRPr lang="en-CA"/>
          </a:p>
        </p:txBody>
      </p:sp>
    </p:spTree>
    <p:extLst>
      <p:ext uri="{BB962C8B-B14F-4D97-AF65-F5344CB8AC3E}">
        <p14:creationId xmlns:p14="http://schemas.microsoft.com/office/powerpoint/2010/main" val="1524081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18EE1BB-1396-41E2-BD3C-948E74F9B5C9}" type="slidenum">
              <a:rPr lang="en-CA" smtClean="0"/>
              <a:t>3</a:t>
            </a:fld>
            <a:endParaRPr lang="en-CA"/>
          </a:p>
        </p:txBody>
      </p:sp>
    </p:spTree>
    <p:extLst>
      <p:ext uri="{BB962C8B-B14F-4D97-AF65-F5344CB8AC3E}">
        <p14:creationId xmlns:p14="http://schemas.microsoft.com/office/powerpoint/2010/main" val="481040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US" dirty="0"/>
              <a:t>In late 2022, the launch of ChatGPT marked a turning point. For the first time, a simple but powerful chatbot captured global attention, showing how a new type of AI could understand and produce human-like language at scale. This became known as Generative AI and it sparked the current era AI revolution.</a:t>
            </a:r>
          </a:p>
          <a:p>
            <a:endParaRPr lang="en-US" dirty="0"/>
          </a:p>
          <a:p>
            <a:r>
              <a:rPr lang="en-US" dirty="0"/>
              <a:t>Soon after, we saw the </a:t>
            </a:r>
            <a:r>
              <a:rPr lang="en-US" b="1" dirty="0"/>
              <a:t>early stages of agentic systems</a:t>
            </a:r>
            <a:r>
              <a:rPr lang="en-US" dirty="0"/>
              <a:t> emerge through frameworks like </a:t>
            </a:r>
            <a:r>
              <a:rPr lang="en-US" b="1" dirty="0" err="1"/>
              <a:t>LangChain</a:t>
            </a:r>
            <a:r>
              <a:rPr lang="en-US" dirty="0"/>
              <a:t>, </a:t>
            </a:r>
            <a:r>
              <a:rPr lang="en-US" b="1" dirty="0"/>
              <a:t>Semantic Kernel</a:t>
            </a:r>
            <a:r>
              <a:rPr lang="en-US" dirty="0"/>
              <a:t>, and </a:t>
            </a:r>
            <a:r>
              <a:rPr lang="en-US" b="1" dirty="0"/>
              <a:t>RAG-based architectures</a:t>
            </a:r>
            <a:r>
              <a:rPr lang="en-US" dirty="0"/>
              <a:t>, which introduced memory, tool use, and context management—laying the foundation for true autonomy.</a:t>
            </a:r>
          </a:p>
          <a:p>
            <a:endParaRPr lang="en-US" dirty="0"/>
          </a:p>
          <a:p>
            <a:r>
              <a:rPr lang="en-US" dirty="0"/>
              <a:t>Fast forward to today, and we’re in the era of </a:t>
            </a:r>
            <a:r>
              <a:rPr lang="en-US" b="1" dirty="0"/>
              <a:t>agentic AI</a:t>
            </a:r>
            <a:r>
              <a:rPr lang="en-US" dirty="0"/>
              <a:t>: systems that don’t just respond, but </a:t>
            </a:r>
            <a:r>
              <a:rPr lang="en-US" b="1" dirty="0"/>
              <a:t>plan, reason, and act across multiple steps</a:t>
            </a:r>
            <a:r>
              <a:rPr lang="en-US" dirty="0"/>
              <a:t>. Unlike traditional assistants, these agents can interpret goals, use tools, and execute tasks without constant human micromanagement. They maintain context, collaborate with other agents, and adapt dynamically—moving from reactive helpers to proactive teammates.”**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was on this foundations that GitHub, among others, launched the first true developer agent – GitHub Copilot has been around a while, but the new “Agent mode” was a game changer. Gone are the days where your AI is just a glorified IntelliSense, and here are the days where your AI copilot can write significant portions of your features, across multiple files, in one go.</a:t>
            </a:r>
          </a:p>
          <a:p>
            <a:endParaRPr lang="en-US" dirty="0"/>
          </a:p>
          <a:p>
            <a:r>
              <a:rPr lang="en-US" b="1" dirty="0"/>
              <a:t>Why does this matter?</a:t>
            </a:r>
            <a:r>
              <a:rPr lang="en-US" dirty="0"/>
              <a:t> Because this shift is more than incremental—it’s transformative. According to Capgemini, AI agents are among the fastest-emerging tech trends, projected to create </a:t>
            </a:r>
            <a:r>
              <a:rPr lang="en-US" b="1" dirty="0"/>
              <a:t>$450 billion in economic value by 2028</a:t>
            </a:r>
            <a:r>
              <a:rPr lang="en-US" dirty="0"/>
              <a:t> through efficiency and revenue gains. Already, 14% of organizations have deployed them at scale, and nearly a quarter are running pilots.</a:t>
            </a:r>
            <a:br>
              <a:rPr lang="en-US" dirty="0"/>
            </a:br>
            <a:r>
              <a:rPr lang="en-US" dirty="0"/>
              <a:t>https://www.capgemini.com/us-en/insights/research-library/ai-agents/</a:t>
            </a:r>
            <a:br>
              <a:rPr lang="en-US" dirty="0"/>
            </a:br>
            <a:endParaRPr lang="en-US" b="1" dirty="0"/>
          </a:p>
          <a:p>
            <a:endParaRPr lang="en-US" dirty="0"/>
          </a:p>
          <a:p>
            <a:r>
              <a:rPr lang="en-US" dirty="0"/>
              <a:t>But here’s the catch: </a:t>
            </a:r>
            <a:r>
              <a:rPr lang="en-US" b="1" dirty="0"/>
              <a:t>autonomy introduces complexity.</a:t>
            </a:r>
            <a:r>
              <a:rPr lang="en-US" dirty="0"/>
              <a:t> Early agents struggled because they lacked standardized ways to interact with apps—or with each other. That’s why protocols like </a:t>
            </a:r>
            <a:r>
              <a:rPr lang="en-US" b="1" dirty="0"/>
              <a:t>MCP</a:t>
            </a:r>
            <a:r>
              <a:rPr lang="en-US" dirty="0"/>
              <a:t> and </a:t>
            </a:r>
            <a:r>
              <a:rPr lang="en-US" b="1" dirty="0"/>
              <a:t>A2A</a:t>
            </a:r>
            <a:r>
              <a:rPr lang="en-US" dirty="0"/>
              <a:t> emerged. </a:t>
            </a:r>
          </a:p>
          <a:p>
            <a:endParaRPr lang="en-US" dirty="0"/>
          </a:p>
          <a:p>
            <a:r>
              <a:rPr lang="en-US" dirty="0"/>
              <a:t>MCP acts like a </a:t>
            </a:r>
            <a:r>
              <a:rPr lang="en-US" b="1" dirty="0"/>
              <a:t>USB-C for AI</a:t>
            </a:r>
            <a:r>
              <a:rPr lang="en-US" dirty="0"/>
              <a:t>, giving agents a structured way to access tools and data securely. </a:t>
            </a:r>
          </a:p>
          <a:p>
            <a:r>
              <a:rPr lang="en-US" dirty="0"/>
              <a:t> A2A, on the other hand, enables agents to </a:t>
            </a:r>
            <a:r>
              <a:rPr lang="en-US" b="1" dirty="0"/>
              <a:t>collaborate across platforms</a:t>
            </a:r>
            <a:r>
              <a:rPr lang="en-US" dirty="0"/>
              <a:t>, exchanging structured messages to complete multi-agent workflows. </a:t>
            </a:r>
          </a:p>
          <a:p>
            <a:endParaRPr lang="en-US" b="1" dirty="0"/>
          </a:p>
          <a:p>
            <a:r>
              <a:rPr lang="en-US" b="0" dirty="0"/>
              <a:t>Today, we’re focusing on MCP, the standard that aims to help a single agent get smarter and more useful by enabling it access to dynamic real time information and ability to ACT on that information.</a:t>
            </a:r>
          </a:p>
          <a:p>
            <a:endParaRPr lang="en-CA" dirty="0"/>
          </a:p>
        </p:txBody>
      </p:sp>
      <p:sp>
        <p:nvSpPr>
          <p:cNvPr id="4" name="Slide Number Placeholder 3"/>
          <p:cNvSpPr>
            <a:spLocks noGrp="1"/>
          </p:cNvSpPr>
          <p:nvPr>
            <p:ph type="sldNum" sz="quarter" idx="5"/>
          </p:nvPr>
        </p:nvSpPr>
        <p:spPr/>
        <p:txBody>
          <a:bodyPr/>
          <a:lstStyle/>
          <a:p>
            <a:fld id="{B18EE1BB-1396-41E2-BD3C-948E74F9B5C9}" type="slidenum">
              <a:rPr lang="en-CA" smtClean="0"/>
              <a:t>4</a:t>
            </a:fld>
            <a:endParaRPr lang="en-CA"/>
          </a:p>
        </p:txBody>
      </p:sp>
    </p:spTree>
    <p:extLst>
      <p:ext uri="{BB962C8B-B14F-4D97-AF65-F5344CB8AC3E}">
        <p14:creationId xmlns:p14="http://schemas.microsoft.com/office/powerpoint/2010/main" val="3819455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8FD39-8330-2593-29CA-7F9E7A3D19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0144BB-4A31-76BB-9500-AB329290E964}"/>
              </a:ext>
            </a:extLst>
          </p:cNvPr>
          <p:cNvSpPr>
            <a:spLocks noGrp="1" noRot="1" noChangeAspect="1"/>
          </p:cNvSpPr>
          <p:nvPr>
            <p:ph type="sldImg"/>
          </p:nvPr>
        </p:nvSpPr>
        <p:spPr/>
        <p:txBody>
          <a:bodyPr/>
          <a:lstStyle/>
          <a:p>
            <a:endParaRPr lang="en-CA"/>
          </a:p>
        </p:txBody>
      </p:sp>
      <p:sp>
        <p:nvSpPr>
          <p:cNvPr id="3" name="Notes Placeholder 2">
            <a:extLst>
              <a:ext uri="{FF2B5EF4-FFF2-40B4-BE49-F238E27FC236}">
                <a16:creationId xmlns:a16="http://schemas.microsoft.com/office/drawing/2014/main" id="{6596A1A5-8791-8D29-4D1C-CDB2F962C936}"/>
              </a:ext>
            </a:extLst>
          </p:cNvPr>
          <p:cNvSpPr>
            <a:spLocks noGrp="1"/>
          </p:cNvSpPr>
          <p:nvPr>
            <p:ph type="body" idx="1"/>
          </p:nvPr>
        </p:nvSpPr>
        <p:spPr/>
        <p:txBody>
          <a:bodyPr/>
          <a:lstStyle/>
          <a:p>
            <a:r>
              <a:rPr lang="en-US" dirty="0"/>
              <a:t>In late 2022, the launch of ChatGPT marked a turning point. For the first time, a simple but powerful chatbot captured global attention, showing how a new type of AI could understand and produce human-like language at scale. This became known as Generative AI and it sparked the current era AI revolution.</a:t>
            </a:r>
          </a:p>
          <a:p>
            <a:endParaRPr lang="en-US" dirty="0"/>
          </a:p>
          <a:p>
            <a:r>
              <a:rPr lang="en-US" dirty="0"/>
              <a:t>Soon after, we saw the </a:t>
            </a:r>
            <a:r>
              <a:rPr lang="en-US" b="1" dirty="0"/>
              <a:t>early stages of agentic systems</a:t>
            </a:r>
            <a:r>
              <a:rPr lang="en-US" dirty="0"/>
              <a:t> emerge through frameworks like </a:t>
            </a:r>
            <a:r>
              <a:rPr lang="en-US" b="1" dirty="0" err="1"/>
              <a:t>LangChain</a:t>
            </a:r>
            <a:r>
              <a:rPr lang="en-US" dirty="0"/>
              <a:t>, </a:t>
            </a:r>
            <a:r>
              <a:rPr lang="en-US" b="1" dirty="0"/>
              <a:t>Semantic Kernel</a:t>
            </a:r>
            <a:r>
              <a:rPr lang="en-US" dirty="0"/>
              <a:t>, and </a:t>
            </a:r>
            <a:r>
              <a:rPr lang="en-US" b="1" dirty="0"/>
              <a:t>RAG-based architectures</a:t>
            </a:r>
            <a:r>
              <a:rPr lang="en-US" dirty="0"/>
              <a:t>, which introduced memory, tool use, and context management—laying the foundation for true autonomy.</a:t>
            </a:r>
          </a:p>
          <a:p>
            <a:endParaRPr lang="en-US" dirty="0"/>
          </a:p>
          <a:p>
            <a:r>
              <a:rPr lang="en-US" dirty="0"/>
              <a:t>Fast forward to today, and we’re in the era of </a:t>
            </a:r>
            <a:r>
              <a:rPr lang="en-US" b="1" dirty="0"/>
              <a:t>agentic AI</a:t>
            </a:r>
            <a:r>
              <a:rPr lang="en-US" dirty="0"/>
              <a:t>: systems that don’t just respond, but </a:t>
            </a:r>
            <a:r>
              <a:rPr lang="en-US" b="1" dirty="0"/>
              <a:t>plan, reason, and act across multiple steps</a:t>
            </a:r>
            <a:r>
              <a:rPr lang="en-US" dirty="0"/>
              <a:t>. Unlike traditional assistants, these agents can interpret goals, use tools, and execute tasks without constant human micromanagement. They maintain context, collaborate with other agents, and adapt dynamically—moving from reactive helpers to proactive teammates.”**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was on this foundations that GitHub, among others, launched the first true developer agent – GitHub Copilot has been around a while, but the new “Agent mode” was a game changer. Gone are the days where your AI is just a glorified IntelliSense, and here are the days where your AI copilot can write significant portions of your features, across multiple files, in one go.</a:t>
            </a:r>
          </a:p>
          <a:p>
            <a:endParaRPr lang="en-US" dirty="0"/>
          </a:p>
          <a:p>
            <a:r>
              <a:rPr lang="en-US" b="1" dirty="0"/>
              <a:t>Why does this matter?</a:t>
            </a:r>
            <a:r>
              <a:rPr lang="en-US" dirty="0"/>
              <a:t> Because this shift is more than incremental—it’s transformative. According to Capgemini, AI agents are among the fastest-emerging tech trends, projected to create </a:t>
            </a:r>
            <a:r>
              <a:rPr lang="en-US" b="1" dirty="0"/>
              <a:t>$450 billion in economic value by 2028</a:t>
            </a:r>
            <a:r>
              <a:rPr lang="en-US" dirty="0"/>
              <a:t> through efficiency and revenue gains. Already, 14% of organizations have deployed them at scale, and nearly a quarter are running pilots.</a:t>
            </a:r>
            <a:br>
              <a:rPr lang="en-US" dirty="0"/>
            </a:br>
            <a:r>
              <a:rPr lang="en-US" dirty="0"/>
              <a:t>https://www.capgemini.com/us-en/insights/research-library/ai-agents/</a:t>
            </a:r>
            <a:br>
              <a:rPr lang="en-US" dirty="0"/>
            </a:br>
            <a:endParaRPr lang="en-US" b="1" dirty="0"/>
          </a:p>
          <a:p>
            <a:endParaRPr lang="en-US" dirty="0"/>
          </a:p>
          <a:p>
            <a:r>
              <a:rPr lang="en-US" dirty="0"/>
              <a:t>But here’s the catch: </a:t>
            </a:r>
            <a:r>
              <a:rPr lang="en-US" b="1" dirty="0"/>
              <a:t>autonomy introduces complexity.</a:t>
            </a:r>
            <a:r>
              <a:rPr lang="en-US" dirty="0"/>
              <a:t> Early agents struggled because they lacked standardized ways to interact with apps—or with each other. That’s why protocols like </a:t>
            </a:r>
            <a:r>
              <a:rPr lang="en-US" b="1" dirty="0"/>
              <a:t>MCP</a:t>
            </a:r>
            <a:r>
              <a:rPr lang="en-US" dirty="0"/>
              <a:t> and </a:t>
            </a:r>
            <a:r>
              <a:rPr lang="en-US" b="1" dirty="0"/>
              <a:t>A2A</a:t>
            </a:r>
            <a:r>
              <a:rPr lang="en-US" dirty="0"/>
              <a:t> emerged. </a:t>
            </a:r>
          </a:p>
          <a:p>
            <a:endParaRPr lang="en-US" dirty="0"/>
          </a:p>
          <a:p>
            <a:r>
              <a:rPr lang="en-US" dirty="0"/>
              <a:t>MCP acts like a </a:t>
            </a:r>
            <a:r>
              <a:rPr lang="en-US" b="1" dirty="0"/>
              <a:t>USB-C for AI</a:t>
            </a:r>
            <a:r>
              <a:rPr lang="en-US" dirty="0"/>
              <a:t>, giving agents a structured way to access tools and data securely. </a:t>
            </a:r>
          </a:p>
          <a:p>
            <a:r>
              <a:rPr lang="en-US" dirty="0"/>
              <a:t> A2A, on the other hand, enables agents to </a:t>
            </a:r>
            <a:r>
              <a:rPr lang="en-US" b="1" dirty="0"/>
              <a:t>collaborate across platforms</a:t>
            </a:r>
            <a:r>
              <a:rPr lang="en-US" dirty="0"/>
              <a:t>, exchanging structured messages to complete multi-agent workflows. </a:t>
            </a:r>
          </a:p>
          <a:p>
            <a:endParaRPr lang="en-US" b="1" dirty="0"/>
          </a:p>
          <a:p>
            <a:r>
              <a:rPr lang="en-US" b="0" dirty="0"/>
              <a:t>Today, we’re focusing on MCP, the standard that aims to help a single agent get smarter and more useful by enabling it access to dynamic real time information and ability to ACT on that information.</a:t>
            </a:r>
          </a:p>
          <a:p>
            <a:endParaRPr lang="en-CA" dirty="0"/>
          </a:p>
        </p:txBody>
      </p:sp>
      <p:sp>
        <p:nvSpPr>
          <p:cNvPr id="4" name="Slide Number Placeholder 3">
            <a:extLst>
              <a:ext uri="{FF2B5EF4-FFF2-40B4-BE49-F238E27FC236}">
                <a16:creationId xmlns:a16="http://schemas.microsoft.com/office/drawing/2014/main" id="{7514538B-A442-FA20-02BF-5D9B871EF383}"/>
              </a:ext>
            </a:extLst>
          </p:cNvPr>
          <p:cNvSpPr>
            <a:spLocks noGrp="1"/>
          </p:cNvSpPr>
          <p:nvPr>
            <p:ph type="sldNum" sz="quarter" idx="5"/>
          </p:nvPr>
        </p:nvSpPr>
        <p:spPr/>
        <p:txBody>
          <a:bodyPr/>
          <a:lstStyle/>
          <a:p>
            <a:fld id="{B18EE1BB-1396-41E2-BD3C-948E74F9B5C9}" type="slidenum">
              <a:rPr lang="en-CA" smtClean="0"/>
              <a:t>5</a:t>
            </a:fld>
            <a:endParaRPr lang="en-CA"/>
          </a:p>
        </p:txBody>
      </p:sp>
    </p:spTree>
    <p:extLst>
      <p:ext uri="{BB962C8B-B14F-4D97-AF65-F5344CB8AC3E}">
        <p14:creationId xmlns:p14="http://schemas.microsoft.com/office/powerpoint/2010/main" val="199933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3471E-4326-57EE-FB71-9D49A4E884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B82424-F9E5-3014-74D2-15275C8689D6}"/>
              </a:ext>
            </a:extLst>
          </p:cNvPr>
          <p:cNvSpPr>
            <a:spLocks noGrp="1" noRot="1" noChangeAspect="1"/>
          </p:cNvSpPr>
          <p:nvPr>
            <p:ph type="sldImg"/>
          </p:nvPr>
        </p:nvSpPr>
        <p:spPr/>
        <p:txBody>
          <a:bodyPr/>
          <a:lstStyle/>
          <a:p>
            <a:endParaRPr lang="en-CA"/>
          </a:p>
        </p:txBody>
      </p:sp>
      <p:sp>
        <p:nvSpPr>
          <p:cNvPr id="3" name="Notes Placeholder 2">
            <a:extLst>
              <a:ext uri="{FF2B5EF4-FFF2-40B4-BE49-F238E27FC236}">
                <a16:creationId xmlns:a16="http://schemas.microsoft.com/office/drawing/2014/main" id="{9E80B535-1B91-882B-0B1C-5DBF4B7BD231}"/>
              </a:ext>
            </a:extLst>
          </p:cNvPr>
          <p:cNvSpPr>
            <a:spLocks noGrp="1"/>
          </p:cNvSpPr>
          <p:nvPr>
            <p:ph type="body" idx="1"/>
          </p:nvPr>
        </p:nvSpPr>
        <p:spPr/>
        <p:txBody>
          <a:bodyPr/>
          <a:lstStyle/>
          <a:p>
            <a:r>
              <a:rPr lang="en-US" dirty="0"/>
              <a:t>But here’s the catch: </a:t>
            </a:r>
            <a:r>
              <a:rPr lang="en-US" b="1" dirty="0"/>
              <a:t>autonomy introduces complexity.</a:t>
            </a:r>
            <a:r>
              <a:rPr lang="en-US" dirty="0"/>
              <a:t> Early agents struggled because they lacked standardized ways to interact with apps—or with each other. That’s why protocols like </a:t>
            </a:r>
            <a:r>
              <a:rPr lang="en-US" b="1" dirty="0"/>
              <a:t>MCP</a:t>
            </a:r>
            <a:r>
              <a:rPr lang="en-US" dirty="0"/>
              <a:t> and </a:t>
            </a:r>
            <a:r>
              <a:rPr lang="en-US" b="1" dirty="0"/>
              <a:t>A2A</a:t>
            </a:r>
            <a:r>
              <a:rPr lang="en-US" dirty="0"/>
              <a:t> emerged. </a:t>
            </a:r>
            <a:br>
              <a:rPr lang="en-US" dirty="0"/>
            </a:br>
            <a:r>
              <a:rPr lang="en-US" dirty="0"/>
              <a:t>https://k21academy.com/ai-ml/agentic-ai/agentic-ai-protocols-comparison/</a:t>
            </a:r>
          </a:p>
          <a:p>
            <a:r>
              <a:rPr lang="en-US" dirty="0"/>
              <a:t>https://medium.com/@changshan/comparative-analysis-of-open-source-agent-communication-protocols-mcp-anp-agora-agents-json-e29dbd213e59</a:t>
            </a:r>
          </a:p>
          <a:p>
            <a:r>
              <a:rPr lang="en-US" dirty="0"/>
              <a:t>https://blog.gopenai.com/agent-protocols-mcp-a2a-anp-and-agora-27caa1779d16</a:t>
            </a:r>
          </a:p>
          <a:p>
            <a:endParaRPr lang="en-US" dirty="0"/>
          </a:p>
          <a:p>
            <a:r>
              <a:rPr lang="en-US" dirty="0"/>
              <a:t>MCP acts like a </a:t>
            </a:r>
            <a:r>
              <a:rPr lang="en-US" b="1" dirty="0"/>
              <a:t>USB-C for AI</a:t>
            </a:r>
            <a:r>
              <a:rPr lang="en-US" dirty="0"/>
              <a:t>, giving agents a structured way to access tools and data securely. </a:t>
            </a:r>
          </a:p>
          <a:p>
            <a:r>
              <a:rPr lang="en-US" dirty="0"/>
              <a:t> A2A, on the other hand, enables agents to </a:t>
            </a:r>
            <a:r>
              <a:rPr lang="en-US" b="1" dirty="0"/>
              <a:t>collaborate across platforms</a:t>
            </a:r>
            <a:r>
              <a:rPr lang="en-US" dirty="0"/>
              <a:t>, exchanging structured messages to complete multi-agent workflows. </a:t>
            </a:r>
          </a:p>
          <a:p>
            <a:endParaRPr lang="en-US" b="1" dirty="0"/>
          </a:p>
          <a:p>
            <a:r>
              <a:rPr lang="en-US" b="0" dirty="0"/>
              <a:t>Today, we’re focusing on MCP, the standard that aims to help a single agent get smarter and more useful by enabling it access to dynamic real time information and ability to ACT on that information.</a:t>
            </a:r>
          </a:p>
          <a:p>
            <a:endParaRPr lang="en-CA" dirty="0"/>
          </a:p>
        </p:txBody>
      </p:sp>
      <p:sp>
        <p:nvSpPr>
          <p:cNvPr id="4" name="Slide Number Placeholder 3">
            <a:extLst>
              <a:ext uri="{FF2B5EF4-FFF2-40B4-BE49-F238E27FC236}">
                <a16:creationId xmlns:a16="http://schemas.microsoft.com/office/drawing/2014/main" id="{1056B0FD-BBE0-2F72-1187-05AE4583F9B6}"/>
              </a:ext>
            </a:extLst>
          </p:cNvPr>
          <p:cNvSpPr>
            <a:spLocks noGrp="1"/>
          </p:cNvSpPr>
          <p:nvPr>
            <p:ph type="sldNum" sz="quarter" idx="5"/>
          </p:nvPr>
        </p:nvSpPr>
        <p:spPr/>
        <p:txBody>
          <a:bodyPr/>
          <a:lstStyle/>
          <a:p>
            <a:fld id="{B18EE1BB-1396-41E2-BD3C-948E74F9B5C9}" type="slidenum">
              <a:rPr lang="en-CA" smtClean="0"/>
              <a:t>6</a:t>
            </a:fld>
            <a:endParaRPr lang="en-CA"/>
          </a:p>
        </p:txBody>
      </p:sp>
    </p:spTree>
    <p:extLst>
      <p:ext uri="{BB962C8B-B14F-4D97-AF65-F5344CB8AC3E}">
        <p14:creationId xmlns:p14="http://schemas.microsoft.com/office/powerpoint/2010/main" val="1849765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37F5E-095E-5200-1047-E813000562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72110A-9042-55D2-D33F-A8D4D4D03DA9}"/>
              </a:ext>
            </a:extLst>
          </p:cNvPr>
          <p:cNvSpPr>
            <a:spLocks noGrp="1" noRot="1" noChangeAspect="1"/>
          </p:cNvSpPr>
          <p:nvPr>
            <p:ph type="sldImg"/>
          </p:nvPr>
        </p:nvSpPr>
        <p:spPr/>
        <p:txBody>
          <a:bodyPr/>
          <a:lstStyle/>
          <a:p>
            <a:endParaRPr lang="en-CA"/>
          </a:p>
        </p:txBody>
      </p:sp>
      <p:sp>
        <p:nvSpPr>
          <p:cNvPr id="3" name="Notes Placeholder 2">
            <a:extLst>
              <a:ext uri="{FF2B5EF4-FFF2-40B4-BE49-F238E27FC236}">
                <a16:creationId xmlns:a16="http://schemas.microsoft.com/office/drawing/2014/main" id="{F06C1F51-9929-E261-200F-5A6A71AE764E}"/>
              </a:ext>
            </a:extLst>
          </p:cNvPr>
          <p:cNvSpPr>
            <a:spLocks noGrp="1"/>
          </p:cNvSpPr>
          <p:nvPr>
            <p:ph type="body" idx="1"/>
          </p:nvPr>
        </p:nvSpPr>
        <p:spPr/>
        <p:txBody>
          <a:bodyPr/>
          <a:lstStyle/>
          <a:p>
            <a:r>
              <a:rPr lang="en-US" b="0" dirty="0"/>
              <a:t>Today, we’re focusing on MCP, the standard that aims to help a single agent get smarter and more useful by enabling it access to dynamic real time information and ability to ACT on that information.</a:t>
            </a:r>
          </a:p>
          <a:p>
            <a:endParaRPr lang="en-CA" dirty="0"/>
          </a:p>
        </p:txBody>
      </p:sp>
      <p:sp>
        <p:nvSpPr>
          <p:cNvPr id="4" name="Slide Number Placeholder 3">
            <a:extLst>
              <a:ext uri="{FF2B5EF4-FFF2-40B4-BE49-F238E27FC236}">
                <a16:creationId xmlns:a16="http://schemas.microsoft.com/office/drawing/2014/main" id="{B184C2BA-A93B-FC26-D940-F22669EB97EA}"/>
              </a:ext>
            </a:extLst>
          </p:cNvPr>
          <p:cNvSpPr>
            <a:spLocks noGrp="1"/>
          </p:cNvSpPr>
          <p:nvPr>
            <p:ph type="sldNum" sz="quarter" idx="5"/>
          </p:nvPr>
        </p:nvSpPr>
        <p:spPr/>
        <p:txBody>
          <a:bodyPr/>
          <a:lstStyle/>
          <a:p>
            <a:fld id="{B18EE1BB-1396-41E2-BD3C-948E74F9B5C9}" type="slidenum">
              <a:rPr lang="en-CA" smtClean="0"/>
              <a:t>7</a:t>
            </a:fld>
            <a:endParaRPr lang="en-CA"/>
          </a:p>
        </p:txBody>
      </p:sp>
    </p:spTree>
    <p:extLst>
      <p:ext uri="{BB962C8B-B14F-4D97-AF65-F5344CB8AC3E}">
        <p14:creationId xmlns:p14="http://schemas.microsoft.com/office/powerpoint/2010/main" val="1862153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endParaRPr lang="en-CA" dirty="0"/>
          </a:p>
          <a:p>
            <a:r>
              <a:rPr lang="en-CA" dirty="0"/>
              <a:t>MCP – Model context protocol: </a:t>
            </a:r>
          </a:p>
          <a:p>
            <a:endParaRPr lang="en-CA" dirty="0"/>
          </a:p>
          <a:p>
            <a:r>
              <a:rPr lang="en-CA" dirty="0"/>
              <a:t>An open source standard for connecting AI apps to external systems</a:t>
            </a:r>
          </a:p>
          <a:p>
            <a:r>
              <a:rPr lang="en-CA" dirty="0"/>
              <a:t>An open protocol that standardizes how applications provide context to LLMs</a:t>
            </a:r>
          </a:p>
          <a:p>
            <a:endParaRPr lang="en-CA" dirty="0"/>
          </a:p>
          <a:p>
            <a:r>
              <a:rPr lang="en-CA" dirty="0"/>
              <a:t>Raise of hands – who has heard of MCP or used MCP ?</a:t>
            </a:r>
          </a:p>
          <a:p>
            <a:endParaRPr lang="en-CA" dirty="0"/>
          </a:p>
          <a:p>
            <a:r>
              <a:rPr lang="en-CA" dirty="0"/>
              <a:t>Designed by anthropic late 2024, as a new standard to connect LLM to data. It has evolved quite rapidly and gained traction in the industry. Changes happen frequently and if you are at all interested in adopting you have to be aware that things are still in flux.</a:t>
            </a:r>
          </a:p>
          <a:p>
            <a:endParaRPr lang="en-CA" dirty="0"/>
          </a:p>
          <a:p>
            <a:pPr lvl="0"/>
            <a:r>
              <a:rPr lang="en-US" sz="1200" b="1" kern="1200" dirty="0">
                <a:solidFill>
                  <a:schemeClr val="tx1"/>
                </a:solidFill>
                <a:effectLst/>
                <a:latin typeface="+mn-lt"/>
                <a:ea typeface="+mn-ea"/>
                <a:cs typeface="+mn-cs"/>
              </a:rPr>
              <a:t>Origin:</a:t>
            </a:r>
            <a:r>
              <a:rPr lang="en-US" sz="1200" kern="1200" dirty="0">
                <a:solidFill>
                  <a:schemeClr val="tx1"/>
                </a:solidFill>
                <a:effectLst/>
                <a:latin typeface="+mn-lt"/>
                <a:ea typeface="+mn-ea"/>
                <a:cs typeface="+mn-cs"/>
              </a:rPr>
              <a:t> MCP was developed by </a:t>
            </a:r>
            <a:r>
              <a:rPr lang="en-US" sz="1200" b="1" kern="1200" dirty="0">
                <a:solidFill>
                  <a:schemeClr val="tx1"/>
                </a:solidFill>
                <a:effectLst/>
                <a:latin typeface="+mn-lt"/>
                <a:ea typeface="+mn-ea"/>
                <a:cs typeface="+mn-cs"/>
              </a:rPr>
              <a:t>Anthropic</a:t>
            </a:r>
            <a:r>
              <a:rPr lang="en-US" sz="1200" kern="1200" dirty="0">
                <a:solidFill>
                  <a:schemeClr val="tx1"/>
                </a:solidFill>
                <a:effectLst/>
                <a:latin typeface="+mn-lt"/>
                <a:ea typeface="+mn-ea"/>
                <a:cs typeface="+mn-cs"/>
              </a:rPr>
              <a:t> and open-sourced in late 2024. It rapidly gained attention as a vendor-neutral way to connect AI models to external data and functions.</a:t>
            </a:r>
            <a:endParaRPr lang="en-CA"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Purpose:</a:t>
            </a:r>
            <a:r>
              <a:rPr lang="en-US" sz="1200" kern="1200" dirty="0">
                <a:solidFill>
                  <a:schemeClr val="tx1"/>
                </a:solidFill>
                <a:effectLst/>
                <a:latin typeface="+mn-lt"/>
                <a:ea typeface="+mn-ea"/>
                <a:cs typeface="+mn-cs"/>
              </a:rPr>
              <a:t> MCP acts as a </a:t>
            </a:r>
            <a:r>
              <a:rPr lang="en-US" sz="1200" b="1" kern="1200" dirty="0">
                <a:solidFill>
                  <a:schemeClr val="tx1"/>
                </a:solidFill>
                <a:effectLst/>
                <a:latin typeface="+mn-lt"/>
                <a:ea typeface="+mn-ea"/>
                <a:cs typeface="+mn-cs"/>
              </a:rPr>
              <a:t>“universal toolbelt”</a:t>
            </a:r>
            <a:r>
              <a:rPr lang="en-US" sz="1200" kern="1200" dirty="0">
                <a:solidFill>
                  <a:schemeClr val="tx1"/>
                </a:solidFill>
                <a:effectLst/>
                <a:latin typeface="+mn-lt"/>
                <a:ea typeface="+mn-ea"/>
                <a:cs typeface="+mn-cs"/>
              </a:rPr>
              <a:t> for AI agents. It provides a standard interface for agents (LLMs) to </a:t>
            </a:r>
            <a:r>
              <a:rPr lang="en-US" sz="1200" b="1" kern="1200" dirty="0">
                <a:solidFill>
                  <a:schemeClr val="tx1"/>
                </a:solidFill>
                <a:effectLst/>
                <a:latin typeface="+mn-lt"/>
                <a:ea typeface="+mn-ea"/>
                <a:cs typeface="+mn-cs"/>
              </a:rPr>
              <a:t>discover and invoke tools</a:t>
            </a:r>
            <a:r>
              <a:rPr lang="en-US" sz="1200" kern="1200" dirty="0">
                <a:solidFill>
                  <a:schemeClr val="tx1"/>
                </a:solidFill>
                <a:effectLst/>
                <a:latin typeface="+mn-lt"/>
                <a:ea typeface="+mn-ea"/>
                <a:cs typeface="+mn-cs"/>
              </a:rPr>
              <a:t> or retrieve data. In simpler terms, MCP is like a menu or catalog of what an agent can do beyond just chatting.</a:t>
            </a:r>
            <a:endParaRPr lang="en-CA" sz="1200" kern="1200" dirty="0">
              <a:solidFill>
                <a:schemeClr val="tx1"/>
              </a:solidFill>
              <a:effectLst/>
              <a:latin typeface="+mn-lt"/>
              <a:ea typeface="+mn-ea"/>
              <a:cs typeface="+mn-cs"/>
            </a:endParaRPr>
          </a:p>
          <a:p>
            <a:endParaRPr lang="en-CA" dirty="0"/>
          </a:p>
          <a:p>
            <a:endParaRPr lang="en-CA" dirty="0"/>
          </a:p>
          <a:p>
            <a:r>
              <a:rPr lang="en-CA" dirty="0"/>
              <a:t>Like USB-C but for AI</a:t>
            </a:r>
          </a:p>
        </p:txBody>
      </p:sp>
      <p:sp>
        <p:nvSpPr>
          <p:cNvPr id="4" name="Slide Number Placeholder 3"/>
          <p:cNvSpPr>
            <a:spLocks noGrp="1"/>
          </p:cNvSpPr>
          <p:nvPr>
            <p:ph type="sldNum" sz="quarter" idx="5"/>
          </p:nvPr>
        </p:nvSpPr>
        <p:spPr/>
        <p:txBody>
          <a:bodyPr/>
          <a:lstStyle/>
          <a:p>
            <a:fld id="{B18EE1BB-1396-41E2-BD3C-948E74F9B5C9}" type="slidenum">
              <a:rPr lang="en-CA" smtClean="0"/>
              <a:t>8</a:t>
            </a:fld>
            <a:endParaRPr lang="en-CA"/>
          </a:p>
        </p:txBody>
      </p:sp>
    </p:spTree>
    <p:extLst>
      <p:ext uri="{BB962C8B-B14F-4D97-AF65-F5344CB8AC3E}">
        <p14:creationId xmlns:p14="http://schemas.microsoft.com/office/powerpoint/2010/main" val="1756171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HOSTS</a:t>
            </a:r>
          </a:p>
          <a:p>
            <a:r>
              <a:rPr lang="en-US" sz="1200" b="0" i="0" kern="1200" dirty="0">
                <a:solidFill>
                  <a:schemeClr val="tx1"/>
                </a:solidFill>
                <a:effectLst/>
                <a:latin typeface="+mn-lt"/>
                <a:ea typeface="+mn-ea"/>
                <a:cs typeface="+mn-cs"/>
              </a:rPr>
              <a:t>Development environments and applications that orchestrate MCP connections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MCP follows a client-server architecture where an MCP host — an AI application like Claude Code or Claude Desktop — establishes connections to one or more MCP servers</a:t>
            </a:r>
            <a:endParaRPr lang="en-US" sz="1200" b="0" i="0" kern="1200" dirty="0">
              <a:solidFill>
                <a:schemeClr val="tx1"/>
              </a:solidFill>
              <a:effectLst/>
              <a:latin typeface="+mn-lt"/>
              <a:ea typeface="+mn-ea"/>
              <a:cs typeface="+mn-cs"/>
            </a:endParaRP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CLIENTS</a:t>
            </a:r>
            <a:br>
              <a:rPr lang="en-US" sz="1200" b="0" i="0" kern="1200" dirty="0">
                <a:solidFill>
                  <a:schemeClr val="tx1"/>
                </a:solidFill>
                <a:effectLst/>
                <a:latin typeface="+mn-lt"/>
                <a:ea typeface="+mn-ea"/>
                <a:cs typeface="+mn-cs"/>
              </a:rPr>
            </a:br>
            <a:r>
              <a:rPr lang="en-US" dirty="0"/>
              <a:t>The MCP host accomplishes this by creating one MCP client for each MCP server. Each MCP client maintains a dedicated one-to-one connection with its corresponding server</a:t>
            </a:r>
          </a:p>
          <a:p>
            <a:r>
              <a:rPr lang="en-US" dirty="0"/>
              <a:t>Handle connection management, capability discovery, request forwarding, and response handling according to the MCP spec </a:t>
            </a:r>
            <a:br>
              <a:rPr lang="en-US" dirty="0"/>
            </a:br>
            <a:br>
              <a:rPr lang="en-US" sz="1200" b="1" i="0" kern="1200" dirty="0">
                <a:solidFill>
                  <a:schemeClr val="tx1"/>
                </a:solidFill>
                <a:effectLst/>
                <a:latin typeface="+mn-lt"/>
                <a:ea typeface="+mn-ea"/>
                <a:cs typeface="+mn-cs"/>
              </a:rPr>
            </a:b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SERVERS</a:t>
            </a:r>
          </a:p>
          <a:p>
            <a:r>
              <a:rPr lang="en-US" sz="1200" b="0" i="0" kern="1200" dirty="0">
                <a:solidFill>
                  <a:schemeClr val="tx1"/>
                </a:solidFill>
                <a:effectLst/>
                <a:latin typeface="+mn-lt"/>
                <a:ea typeface="+mn-ea"/>
                <a:cs typeface="+mn-cs"/>
              </a:rPr>
              <a:t>Data sources and services that provide context and capabilities via MCP protocol. This is what most people will be building – so this is where we will focus our talk.</a:t>
            </a:r>
          </a:p>
          <a:p>
            <a:r>
              <a:rPr lang="en-CA" dirty="0"/>
              <a:t>- API for LLM</a:t>
            </a:r>
          </a:p>
          <a:p>
            <a:r>
              <a:rPr lang="en-US" dirty="0"/>
              <a:t>- MCP is to LLMs what SDKs are to developers</a:t>
            </a:r>
            <a:endParaRPr lang="en-CA" dirty="0"/>
          </a:p>
          <a:p>
            <a:endParaRPr lang="en-CA" dirty="0"/>
          </a:p>
          <a:p>
            <a:br>
              <a:rPr lang="en-CA" dirty="0"/>
            </a:br>
            <a:r>
              <a:rPr lang="en-CA" dirty="0"/>
              <a:t>Sometimes, Host and Client are the same application – vs code hosts </a:t>
            </a:r>
            <a:r>
              <a:rPr lang="en-CA" dirty="0" err="1"/>
              <a:t>github</a:t>
            </a:r>
            <a:r>
              <a:rPr lang="en-CA" dirty="0"/>
              <a:t> copilot which is the client</a:t>
            </a:r>
            <a:br>
              <a:rPr lang="en-US" dirty="0"/>
            </a:br>
            <a:r>
              <a:rPr lang="en-US" dirty="0"/>
              <a:t>MCP enables GitHub Copilot to access external tools and data sources, making your coding assistant more powerful and context-aware </a:t>
            </a:r>
            <a:endParaRPr lang="en-CA" dirty="0"/>
          </a:p>
          <a:p>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B18EE1BB-1396-41E2-BD3C-948E74F9B5C9}" type="slidenum">
              <a:rPr lang="en-CA" smtClean="0"/>
              <a:t>9</a:t>
            </a:fld>
            <a:endParaRPr lang="en-CA"/>
          </a:p>
        </p:txBody>
      </p:sp>
    </p:spTree>
    <p:extLst>
      <p:ext uri="{BB962C8B-B14F-4D97-AF65-F5344CB8AC3E}">
        <p14:creationId xmlns:p14="http://schemas.microsoft.com/office/powerpoint/2010/main" val="1391400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CA" dirty="0"/>
              <a:t>SSE is now the legacy protocol – preferred protocol is </a:t>
            </a:r>
            <a:r>
              <a:rPr lang="en-CA" dirty="0" err="1"/>
              <a:t>Streamable</a:t>
            </a:r>
            <a:r>
              <a:rPr lang="en-CA" dirty="0"/>
              <a:t> HTTP. </a:t>
            </a:r>
          </a:p>
          <a:p>
            <a:r>
              <a:rPr lang="en-CA" dirty="0" err="1"/>
              <a:t>P.s.</a:t>
            </a:r>
            <a:r>
              <a:rPr lang="en-CA" dirty="0"/>
              <a:t> copilot studio removed support for SSE in Aug 2025.</a:t>
            </a:r>
          </a:p>
          <a:p>
            <a:endParaRPr lang="en-CA" dirty="0"/>
          </a:p>
          <a:p>
            <a:r>
              <a:rPr lang="en-CA" dirty="0"/>
              <a:t>Use case 1 - Locally deployed servers</a:t>
            </a:r>
          </a:p>
          <a:p>
            <a:pPr marL="171450" indent="-171450">
              <a:buFontTx/>
              <a:buChar char="-"/>
            </a:pPr>
            <a:r>
              <a:rPr lang="en-CA" dirty="0"/>
              <a:t>These servers run locally to your agent. The protocol defines a spec of communicating via standard input / output (basically your console outputs). This is useful for development tasks, or other applications that run on your machine and have agents in them. The advantages here is that because the MCP server runs locally, the auth is simple, you can auth to the tool locally – or in some cases it reuses your environment credentials. Some of the more popular servers : Azure MCP and GitHub MCP run in this mode.</a:t>
            </a:r>
          </a:p>
          <a:p>
            <a:pPr marL="171450" indent="-171450">
              <a:buFontTx/>
              <a:buChar char="-"/>
            </a:pPr>
            <a:r>
              <a:rPr lang="en-CA" dirty="0"/>
              <a:t>The installation of these agents has been simplified to use extensions or deployment mechanisms transparent to the user. It basically deploys the MCP server locally and uses the Client configuration (copilot) to run said agent either with </a:t>
            </a:r>
            <a:r>
              <a:rPr lang="en-CA" dirty="0" err="1"/>
              <a:t>npx</a:t>
            </a:r>
            <a:r>
              <a:rPr lang="en-CA" dirty="0"/>
              <a:t>, docker, or dotnet commands. The disadvantage is that you have to run this locally so you can’t use it in web-based agents.</a:t>
            </a:r>
          </a:p>
          <a:p>
            <a:pPr marL="0" indent="0">
              <a:buFontTx/>
              <a:buNone/>
            </a:pPr>
            <a:r>
              <a:rPr lang="en-CA" dirty="0"/>
              <a:t>Use case 2 – Remote servers</a:t>
            </a:r>
          </a:p>
          <a:p>
            <a:pPr marL="0" indent="0">
              <a:buFontTx/>
              <a:buNone/>
            </a:pPr>
            <a:r>
              <a:rPr lang="en-CA" dirty="0"/>
              <a:t>- The servers run online, as a web service. The protocol defines the spec for communicating over HTTP – using </a:t>
            </a:r>
            <a:r>
              <a:rPr lang="en-CA" dirty="0" err="1"/>
              <a:t>Streamable</a:t>
            </a:r>
            <a:r>
              <a:rPr lang="en-CA" dirty="0"/>
              <a:t> HTTP (and previously SSE). This opens the questions for how do you authenticate, but the spec was recently updated to cover this. This can be a talk in itself so we won’t touch too much on the auth of remote MCP. Hosting servers remotely can be done in any technology – functions, web apps, container apps, exposed though </a:t>
            </a:r>
            <a:r>
              <a:rPr lang="en-CA" dirty="0" err="1"/>
              <a:t>APIm</a:t>
            </a:r>
            <a:r>
              <a:rPr lang="en-CA" dirty="0"/>
              <a:t>, Api center, etc. This is required if you want to create online agents. Note that SSE (Server Side Events) was recently deprecated in favor of </a:t>
            </a:r>
            <a:r>
              <a:rPr lang="en-CA" dirty="0" err="1"/>
              <a:t>Streamable</a:t>
            </a:r>
            <a:r>
              <a:rPr lang="en-CA" dirty="0"/>
              <a:t> HTTP.</a:t>
            </a:r>
          </a:p>
        </p:txBody>
      </p:sp>
      <p:sp>
        <p:nvSpPr>
          <p:cNvPr id="4" name="Slide Number Placeholder 3"/>
          <p:cNvSpPr>
            <a:spLocks noGrp="1"/>
          </p:cNvSpPr>
          <p:nvPr>
            <p:ph type="sldNum" sz="quarter" idx="5"/>
          </p:nvPr>
        </p:nvSpPr>
        <p:spPr/>
        <p:txBody>
          <a:bodyPr/>
          <a:lstStyle/>
          <a:p>
            <a:fld id="{B18EE1BB-1396-41E2-BD3C-948E74F9B5C9}" type="slidenum">
              <a:rPr lang="en-CA" smtClean="0"/>
              <a:t>10</a:t>
            </a:fld>
            <a:endParaRPr lang="en-CA"/>
          </a:p>
        </p:txBody>
      </p:sp>
    </p:spTree>
    <p:extLst>
      <p:ext uri="{BB962C8B-B14F-4D97-AF65-F5344CB8AC3E}">
        <p14:creationId xmlns:p14="http://schemas.microsoft.com/office/powerpoint/2010/main" val="2585498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C324D-5836-4052-32A2-CF8F432FF4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F789E276-6318-AB06-2690-02002284EB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9183374-B286-7087-D2DB-2BDBDF7D331F}"/>
              </a:ext>
            </a:extLst>
          </p:cNvPr>
          <p:cNvSpPr>
            <a:spLocks noGrp="1"/>
          </p:cNvSpPr>
          <p:nvPr>
            <p:ph type="dt" sz="half" idx="10"/>
          </p:nvPr>
        </p:nvSpPr>
        <p:spPr/>
        <p:txBody>
          <a:bodyPr/>
          <a:lstStyle/>
          <a:p>
            <a:fld id="{F2529EA7-3437-43C3-9EF2-A1F7E028B46B}" type="datetimeFigureOut">
              <a:rPr lang="en-CA" smtClean="0"/>
              <a:t>2025-09-20</a:t>
            </a:fld>
            <a:endParaRPr lang="en-CA"/>
          </a:p>
        </p:txBody>
      </p:sp>
      <p:sp>
        <p:nvSpPr>
          <p:cNvPr id="5" name="Footer Placeholder 4">
            <a:extLst>
              <a:ext uri="{FF2B5EF4-FFF2-40B4-BE49-F238E27FC236}">
                <a16:creationId xmlns:a16="http://schemas.microsoft.com/office/drawing/2014/main" id="{E29C107B-0E05-76D6-5291-6C82D0D277C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A44E7C3-2FF0-1240-F4AC-62E80570E49D}"/>
              </a:ext>
            </a:extLst>
          </p:cNvPr>
          <p:cNvSpPr>
            <a:spLocks noGrp="1"/>
          </p:cNvSpPr>
          <p:nvPr>
            <p:ph type="sldNum" sz="quarter" idx="12"/>
          </p:nvPr>
        </p:nvSpPr>
        <p:spPr/>
        <p:txBody>
          <a:bodyPr/>
          <a:lstStyle/>
          <a:p>
            <a:fld id="{95E9076A-4164-4AAC-9FDD-BA274D7577C4}" type="slidenum">
              <a:rPr lang="en-CA" smtClean="0"/>
              <a:t>‹#›</a:t>
            </a:fld>
            <a:endParaRPr lang="en-CA"/>
          </a:p>
        </p:txBody>
      </p:sp>
    </p:spTree>
    <p:extLst>
      <p:ext uri="{BB962C8B-B14F-4D97-AF65-F5344CB8AC3E}">
        <p14:creationId xmlns:p14="http://schemas.microsoft.com/office/powerpoint/2010/main" val="1688996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EEA1A-B8FA-CA96-AAFA-7526C7A71D0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94A360E-62AC-954D-6E55-CA42A2C077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6D9D7CE-59FF-7B7A-7EDC-7C53D7E593FC}"/>
              </a:ext>
            </a:extLst>
          </p:cNvPr>
          <p:cNvSpPr>
            <a:spLocks noGrp="1"/>
          </p:cNvSpPr>
          <p:nvPr>
            <p:ph type="dt" sz="half" idx="10"/>
          </p:nvPr>
        </p:nvSpPr>
        <p:spPr/>
        <p:txBody>
          <a:bodyPr/>
          <a:lstStyle/>
          <a:p>
            <a:fld id="{F2529EA7-3437-43C3-9EF2-A1F7E028B46B}" type="datetimeFigureOut">
              <a:rPr lang="en-CA" smtClean="0"/>
              <a:t>2025-09-20</a:t>
            </a:fld>
            <a:endParaRPr lang="en-CA"/>
          </a:p>
        </p:txBody>
      </p:sp>
      <p:sp>
        <p:nvSpPr>
          <p:cNvPr id="5" name="Footer Placeholder 4">
            <a:extLst>
              <a:ext uri="{FF2B5EF4-FFF2-40B4-BE49-F238E27FC236}">
                <a16:creationId xmlns:a16="http://schemas.microsoft.com/office/drawing/2014/main" id="{D858EEAD-6850-0BF4-A680-4EB0553E409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9BCBA77-C0D1-2BFA-0365-50B608BDAC58}"/>
              </a:ext>
            </a:extLst>
          </p:cNvPr>
          <p:cNvSpPr>
            <a:spLocks noGrp="1"/>
          </p:cNvSpPr>
          <p:nvPr>
            <p:ph type="sldNum" sz="quarter" idx="12"/>
          </p:nvPr>
        </p:nvSpPr>
        <p:spPr/>
        <p:txBody>
          <a:bodyPr/>
          <a:lstStyle/>
          <a:p>
            <a:fld id="{95E9076A-4164-4AAC-9FDD-BA274D7577C4}" type="slidenum">
              <a:rPr lang="en-CA" smtClean="0"/>
              <a:t>‹#›</a:t>
            </a:fld>
            <a:endParaRPr lang="en-CA"/>
          </a:p>
        </p:txBody>
      </p:sp>
    </p:spTree>
    <p:extLst>
      <p:ext uri="{BB962C8B-B14F-4D97-AF65-F5344CB8AC3E}">
        <p14:creationId xmlns:p14="http://schemas.microsoft.com/office/powerpoint/2010/main" val="3355963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753A2C-28F6-5AC1-4086-015DF631B8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32BA475-0815-2087-1A73-7BC1DA9D1D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0AC29F1-0EA1-BF07-66B5-3098B075C486}"/>
              </a:ext>
            </a:extLst>
          </p:cNvPr>
          <p:cNvSpPr>
            <a:spLocks noGrp="1"/>
          </p:cNvSpPr>
          <p:nvPr>
            <p:ph type="dt" sz="half" idx="10"/>
          </p:nvPr>
        </p:nvSpPr>
        <p:spPr/>
        <p:txBody>
          <a:bodyPr/>
          <a:lstStyle/>
          <a:p>
            <a:fld id="{F2529EA7-3437-43C3-9EF2-A1F7E028B46B}" type="datetimeFigureOut">
              <a:rPr lang="en-CA" smtClean="0"/>
              <a:t>2025-09-20</a:t>
            </a:fld>
            <a:endParaRPr lang="en-CA"/>
          </a:p>
        </p:txBody>
      </p:sp>
      <p:sp>
        <p:nvSpPr>
          <p:cNvPr id="5" name="Footer Placeholder 4">
            <a:extLst>
              <a:ext uri="{FF2B5EF4-FFF2-40B4-BE49-F238E27FC236}">
                <a16:creationId xmlns:a16="http://schemas.microsoft.com/office/drawing/2014/main" id="{DBED1D67-6830-605C-5403-81D5064AECC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3ED677B-17E0-2C30-1D8A-4DD1B2112ED0}"/>
              </a:ext>
            </a:extLst>
          </p:cNvPr>
          <p:cNvSpPr>
            <a:spLocks noGrp="1"/>
          </p:cNvSpPr>
          <p:nvPr>
            <p:ph type="sldNum" sz="quarter" idx="12"/>
          </p:nvPr>
        </p:nvSpPr>
        <p:spPr/>
        <p:txBody>
          <a:bodyPr/>
          <a:lstStyle/>
          <a:p>
            <a:fld id="{95E9076A-4164-4AAC-9FDD-BA274D7577C4}" type="slidenum">
              <a:rPr lang="en-CA" smtClean="0"/>
              <a:t>‹#›</a:t>
            </a:fld>
            <a:endParaRPr lang="en-CA"/>
          </a:p>
        </p:txBody>
      </p:sp>
    </p:spTree>
    <p:extLst>
      <p:ext uri="{BB962C8B-B14F-4D97-AF65-F5344CB8AC3E}">
        <p14:creationId xmlns:p14="http://schemas.microsoft.com/office/powerpoint/2010/main" val="4175015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7852-95B7-B947-A4C4-C91C7DC76E2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6921E18-45DF-13B4-762A-4B3973365D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DA6D55D-71B0-BE08-6360-B5D4C71F8FEE}"/>
              </a:ext>
            </a:extLst>
          </p:cNvPr>
          <p:cNvSpPr>
            <a:spLocks noGrp="1"/>
          </p:cNvSpPr>
          <p:nvPr>
            <p:ph type="dt" sz="half" idx="10"/>
          </p:nvPr>
        </p:nvSpPr>
        <p:spPr/>
        <p:txBody>
          <a:bodyPr/>
          <a:lstStyle/>
          <a:p>
            <a:fld id="{F2529EA7-3437-43C3-9EF2-A1F7E028B46B}" type="datetimeFigureOut">
              <a:rPr lang="en-CA" smtClean="0"/>
              <a:t>2025-09-20</a:t>
            </a:fld>
            <a:endParaRPr lang="en-CA"/>
          </a:p>
        </p:txBody>
      </p:sp>
      <p:sp>
        <p:nvSpPr>
          <p:cNvPr id="5" name="Footer Placeholder 4">
            <a:extLst>
              <a:ext uri="{FF2B5EF4-FFF2-40B4-BE49-F238E27FC236}">
                <a16:creationId xmlns:a16="http://schemas.microsoft.com/office/drawing/2014/main" id="{9AD04334-EB4F-AD8F-E800-450B2034DEA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7C8FC56-3257-A95F-7A31-A3896DC9DAF5}"/>
              </a:ext>
            </a:extLst>
          </p:cNvPr>
          <p:cNvSpPr>
            <a:spLocks noGrp="1"/>
          </p:cNvSpPr>
          <p:nvPr>
            <p:ph type="sldNum" sz="quarter" idx="12"/>
          </p:nvPr>
        </p:nvSpPr>
        <p:spPr/>
        <p:txBody>
          <a:bodyPr/>
          <a:lstStyle/>
          <a:p>
            <a:fld id="{95E9076A-4164-4AAC-9FDD-BA274D7577C4}" type="slidenum">
              <a:rPr lang="en-CA" smtClean="0"/>
              <a:t>‹#›</a:t>
            </a:fld>
            <a:endParaRPr lang="en-CA"/>
          </a:p>
        </p:txBody>
      </p:sp>
    </p:spTree>
    <p:extLst>
      <p:ext uri="{BB962C8B-B14F-4D97-AF65-F5344CB8AC3E}">
        <p14:creationId xmlns:p14="http://schemas.microsoft.com/office/powerpoint/2010/main" val="1154038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3F91-06F7-782B-C39C-C61BA2D1FA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2034D690-7602-88F4-3C2D-1F33357D4BA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D1B1ED-AFE0-B5D3-0FB3-40EDA8EF3D06}"/>
              </a:ext>
            </a:extLst>
          </p:cNvPr>
          <p:cNvSpPr>
            <a:spLocks noGrp="1"/>
          </p:cNvSpPr>
          <p:nvPr>
            <p:ph type="dt" sz="half" idx="10"/>
          </p:nvPr>
        </p:nvSpPr>
        <p:spPr/>
        <p:txBody>
          <a:bodyPr/>
          <a:lstStyle/>
          <a:p>
            <a:fld id="{F2529EA7-3437-43C3-9EF2-A1F7E028B46B}" type="datetimeFigureOut">
              <a:rPr lang="en-CA" smtClean="0"/>
              <a:t>2025-09-20</a:t>
            </a:fld>
            <a:endParaRPr lang="en-CA"/>
          </a:p>
        </p:txBody>
      </p:sp>
      <p:sp>
        <p:nvSpPr>
          <p:cNvPr id="5" name="Footer Placeholder 4">
            <a:extLst>
              <a:ext uri="{FF2B5EF4-FFF2-40B4-BE49-F238E27FC236}">
                <a16:creationId xmlns:a16="http://schemas.microsoft.com/office/drawing/2014/main" id="{4CC362C1-2EC9-EFCF-FE75-3C3FA0F5DE9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A1F8B11-8E3C-1A51-B20F-5AD9348B5E9B}"/>
              </a:ext>
            </a:extLst>
          </p:cNvPr>
          <p:cNvSpPr>
            <a:spLocks noGrp="1"/>
          </p:cNvSpPr>
          <p:nvPr>
            <p:ph type="sldNum" sz="quarter" idx="12"/>
          </p:nvPr>
        </p:nvSpPr>
        <p:spPr/>
        <p:txBody>
          <a:bodyPr/>
          <a:lstStyle/>
          <a:p>
            <a:fld id="{95E9076A-4164-4AAC-9FDD-BA274D7577C4}" type="slidenum">
              <a:rPr lang="en-CA" smtClean="0"/>
              <a:t>‹#›</a:t>
            </a:fld>
            <a:endParaRPr lang="en-CA"/>
          </a:p>
        </p:txBody>
      </p:sp>
    </p:spTree>
    <p:extLst>
      <p:ext uri="{BB962C8B-B14F-4D97-AF65-F5344CB8AC3E}">
        <p14:creationId xmlns:p14="http://schemas.microsoft.com/office/powerpoint/2010/main" val="3851664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E4277-F042-EC92-1C74-ACC860B4C2C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762C6E3-10EE-C169-BAA3-59EE064D31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F6A0484-2B64-6615-09B7-D43250FB72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3239FC4E-302E-05B9-F458-3CA49461A62D}"/>
              </a:ext>
            </a:extLst>
          </p:cNvPr>
          <p:cNvSpPr>
            <a:spLocks noGrp="1"/>
          </p:cNvSpPr>
          <p:nvPr>
            <p:ph type="dt" sz="half" idx="10"/>
          </p:nvPr>
        </p:nvSpPr>
        <p:spPr/>
        <p:txBody>
          <a:bodyPr/>
          <a:lstStyle/>
          <a:p>
            <a:fld id="{F2529EA7-3437-43C3-9EF2-A1F7E028B46B}" type="datetimeFigureOut">
              <a:rPr lang="en-CA" smtClean="0"/>
              <a:t>2025-09-20</a:t>
            </a:fld>
            <a:endParaRPr lang="en-CA"/>
          </a:p>
        </p:txBody>
      </p:sp>
      <p:sp>
        <p:nvSpPr>
          <p:cNvPr id="6" name="Footer Placeholder 5">
            <a:extLst>
              <a:ext uri="{FF2B5EF4-FFF2-40B4-BE49-F238E27FC236}">
                <a16:creationId xmlns:a16="http://schemas.microsoft.com/office/drawing/2014/main" id="{2207E812-F625-02F2-B759-42AD3DA991D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C81E7F5-20CB-9550-7B39-2EA54785D2C0}"/>
              </a:ext>
            </a:extLst>
          </p:cNvPr>
          <p:cNvSpPr>
            <a:spLocks noGrp="1"/>
          </p:cNvSpPr>
          <p:nvPr>
            <p:ph type="sldNum" sz="quarter" idx="12"/>
          </p:nvPr>
        </p:nvSpPr>
        <p:spPr/>
        <p:txBody>
          <a:bodyPr/>
          <a:lstStyle/>
          <a:p>
            <a:fld id="{95E9076A-4164-4AAC-9FDD-BA274D7577C4}" type="slidenum">
              <a:rPr lang="en-CA" smtClean="0"/>
              <a:t>‹#›</a:t>
            </a:fld>
            <a:endParaRPr lang="en-CA"/>
          </a:p>
        </p:txBody>
      </p:sp>
    </p:spTree>
    <p:extLst>
      <p:ext uri="{BB962C8B-B14F-4D97-AF65-F5344CB8AC3E}">
        <p14:creationId xmlns:p14="http://schemas.microsoft.com/office/powerpoint/2010/main" val="4140509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46DB-435E-5439-C518-C28BB8AD135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85AC9F7-3410-C421-BA4E-411F9B6B2B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AB2773-70CD-0AF2-4162-634EDC5CC6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A98575C-BBC8-400A-ADB9-50DEDB90F4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3E26CF-C7D6-7187-05A0-6AA7D56681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817E408-308B-B8CA-39A2-9D7423DF4BF4}"/>
              </a:ext>
            </a:extLst>
          </p:cNvPr>
          <p:cNvSpPr>
            <a:spLocks noGrp="1"/>
          </p:cNvSpPr>
          <p:nvPr>
            <p:ph type="dt" sz="half" idx="10"/>
          </p:nvPr>
        </p:nvSpPr>
        <p:spPr/>
        <p:txBody>
          <a:bodyPr/>
          <a:lstStyle/>
          <a:p>
            <a:fld id="{F2529EA7-3437-43C3-9EF2-A1F7E028B46B}" type="datetimeFigureOut">
              <a:rPr lang="en-CA" smtClean="0"/>
              <a:t>2025-09-20</a:t>
            </a:fld>
            <a:endParaRPr lang="en-CA"/>
          </a:p>
        </p:txBody>
      </p:sp>
      <p:sp>
        <p:nvSpPr>
          <p:cNvPr id="8" name="Footer Placeholder 7">
            <a:extLst>
              <a:ext uri="{FF2B5EF4-FFF2-40B4-BE49-F238E27FC236}">
                <a16:creationId xmlns:a16="http://schemas.microsoft.com/office/drawing/2014/main" id="{4BBEB8E0-6E06-F609-396F-8E74B0F2124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F687DF91-41A2-8123-83C7-AC5D008C79E6}"/>
              </a:ext>
            </a:extLst>
          </p:cNvPr>
          <p:cNvSpPr>
            <a:spLocks noGrp="1"/>
          </p:cNvSpPr>
          <p:nvPr>
            <p:ph type="sldNum" sz="quarter" idx="12"/>
          </p:nvPr>
        </p:nvSpPr>
        <p:spPr/>
        <p:txBody>
          <a:bodyPr/>
          <a:lstStyle/>
          <a:p>
            <a:fld id="{95E9076A-4164-4AAC-9FDD-BA274D7577C4}" type="slidenum">
              <a:rPr lang="en-CA" smtClean="0"/>
              <a:t>‹#›</a:t>
            </a:fld>
            <a:endParaRPr lang="en-CA"/>
          </a:p>
        </p:txBody>
      </p:sp>
    </p:spTree>
    <p:extLst>
      <p:ext uri="{BB962C8B-B14F-4D97-AF65-F5344CB8AC3E}">
        <p14:creationId xmlns:p14="http://schemas.microsoft.com/office/powerpoint/2010/main" val="4035419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4AC1E-E760-7B57-CC61-C3B3F9353BA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4DD5DC5-E3A4-D6EA-0176-FA81E3C1D01C}"/>
              </a:ext>
            </a:extLst>
          </p:cNvPr>
          <p:cNvSpPr>
            <a:spLocks noGrp="1"/>
          </p:cNvSpPr>
          <p:nvPr>
            <p:ph type="dt" sz="half" idx="10"/>
          </p:nvPr>
        </p:nvSpPr>
        <p:spPr/>
        <p:txBody>
          <a:bodyPr/>
          <a:lstStyle/>
          <a:p>
            <a:fld id="{F2529EA7-3437-43C3-9EF2-A1F7E028B46B}" type="datetimeFigureOut">
              <a:rPr lang="en-CA" smtClean="0"/>
              <a:t>2025-09-20</a:t>
            </a:fld>
            <a:endParaRPr lang="en-CA"/>
          </a:p>
        </p:txBody>
      </p:sp>
      <p:sp>
        <p:nvSpPr>
          <p:cNvPr id="4" name="Footer Placeholder 3">
            <a:extLst>
              <a:ext uri="{FF2B5EF4-FFF2-40B4-BE49-F238E27FC236}">
                <a16:creationId xmlns:a16="http://schemas.microsoft.com/office/drawing/2014/main" id="{09B7CAB2-3358-41B3-75F6-112D7257E73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9EE30589-EE40-B3CA-E47C-7A55822B5997}"/>
              </a:ext>
            </a:extLst>
          </p:cNvPr>
          <p:cNvSpPr>
            <a:spLocks noGrp="1"/>
          </p:cNvSpPr>
          <p:nvPr>
            <p:ph type="sldNum" sz="quarter" idx="12"/>
          </p:nvPr>
        </p:nvSpPr>
        <p:spPr/>
        <p:txBody>
          <a:bodyPr/>
          <a:lstStyle/>
          <a:p>
            <a:fld id="{95E9076A-4164-4AAC-9FDD-BA274D7577C4}" type="slidenum">
              <a:rPr lang="en-CA" smtClean="0"/>
              <a:t>‹#›</a:t>
            </a:fld>
            <a:endParaRPr lang="en-CA"/>
          </a:p>
        </p:txBody>
      </p:sp>
    </p:spTree>
    <p:extLst>
      <p:ext uri="{BB962C8B-B14F-4D97-AF65-F5344CB8AC3E}">
        <p14:creationId xmlns:p14="http://schemas.microsoft.com/office/powerpoint/2010/main" val="1238172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A44A39-050C-6FE0-89B0-369E18DA51FA}"/>
              </a:ext>
            </a:extLst>
          </p:cNvPr>
          <p:cNvSpPr>
            <a:spLocks noGrp="1"/>
          </p:cNvSpPr>
          <p:nvPr>
            <p:ph type="dt" sz="half" idx="10"/>
          </p:nvPr>
        </p:nvSpPr>
        <p:spPr/>
        <p:txBody>
          <a:bodyPr/>
          <a:lstStyle/>
          <a:p>
            <a:fld id="{F2529EA7-3437-43C3-9EF2-A1F7E028B46B}" type="datetimeFigureOut">
              <a:rPr lang="en-CA" smtClean="0"/>
              <a:t>2025-09-20</a:t>
            </a:fld>
            <a:endParaRPr lang="en-CA"/>
          </a:p>
        </p:txBody>
      </p:sp>
      <p:sp>
        <p:nvSpPr>
          <p:cNvPr id="3" name="Footer Placeholder 2">
            <a:extLst>
              <a:ext uri="{FF2B5EF4-FFF2-40B4-BE49-F238E27FC236}">
                <a16:creationId xmlns:a16="http://schemas.microsoft.com/office/drawing/2014/main" id="{D0DAA8C4-289A-31D2-5CC7-139414BD70E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FCE893CD-E64C-2E0C-A451-E3178A4A0513}"/>
              </a:ext>
            </a:extLst>
          </p:cNvPr>
          <p:cNvSpPr>
            <a:spLocks noGrp="1"/>
          </p:cNvSpPr>
          <p:nvPr>
            <p:ph type="sldNum" sz="quarter" idx="12"/>
          </p:nvPr>
        </p:nvSpPr>
        <p:spPr/>
        <p:txBody>
          <a:bodyPr/>
          <a:lstStyle/>
          <a:p>
            <a:fld id="{95E9076A-4164-4AAC-9FDD-BA274D7577C4}" type="slidenum">
              <a:rPr lang="en-CA" smtClean="0"/>
              <a:t>‹#›</a:t>
            </a:fld>
            <a:endParaRPr lang="en-CA"/>
          </a:p>
        </p:txBody>
      </p:sp>
    </p:spTree>
    <p:extLst>
      <p:ext uri="{BB962C8B-B14F-4D97-AF65-F5344CB8AC3E}">
        <p14:creationId xmlns:p14="http://schemas.microsoft.com/office/powerpoint/2010/main" val="3220564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394AB-0770-2FCD-EB02-7A98FC5AC7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E738DC19-1D16-2FAD-8137-AF0154909B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83DA66C2-F8D5-1589-4728-B7F9A907AF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233F99-2246-791F-C4C4-E8DAF2B27A0C}"/>
              </a:ext>
            </a:extLst>
          </p:cNvPr>
          <p:cNvSpPr>
            <a:spLocks noGrp="1"/>
          </p:cNvSpPr>
          <p:nvPr>
            <p:ph type="dt" sz="half" idx="10"/>
          </p:nvPr>
        </p:nvSpPr>
        <p:spPr/>
        <p:txBody>
          <a:bodyPr/>
          <a:lstStyle/>
          <a:p>
            <a:fld id="{F2529EA7-3437-43C3-9EF2-A1F7E028B46B}" type="datetimeFigureOut">
              <a:rPr lang="en-CA" smtClean="0"/>
              <a:t>2025-09-20</a:t>
            </a:fld>
            <a:endParaRPr lang="en-CA"/>
          </a:p>
        </p:txBody>
      </p:sp>
      <p:sp>
        <p:nvSpPr>
          <p:cNvPr id="6" name="Footer Placeholder 5">
            <a:extLst>
              <a:ext uri="{FF2B5EF4-FFF2-40B4-BE49-F238E27FC236}">
                <a16:creationId xmlns:a16="http://schemas.microsoft.com/office/drawing/2014/main" id="{39E3F172-EF88-00F1-0751-3F6278A9152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CF12DF0-CA6E-36C1-1B3F-0556211E4EF4}"/>
              </a:ext>
            </a:extLst>
          </p:cNvPr>
          <p:cNvSpPr>
            <a:spLocks noGrp="1"/>
          </p:cNvSpPr>
          <p:nvPr>
            <p:ph type="sldNum" sz="quarter" idx="12"/>
          </p:nvPr>
        </p:nvSpPr>
        <p:spPr/>
        <p:txBody>
          <a:bodyPr/>
          <a:lstStyle/>
          <a:p>
            <a:fld id="{95E9076A-4164-4AAC-9FDD-BA274D7577C4}" type="slidenum">
              <a:rPr lang="en-CA" smtClean="0"/>
              <a:t>‹#›</a:t>
            </a:fld>
            <a:endParaRPr lang="en-CA"/>
          </a:p>
        </p:txBody>
      </p:sp>
    </p:spTree>
    <p:extLst>
      <p:ext uri="{BB962C8B-B14F-4D97-AF65-F5344CB8AC3E}">
        <p14:creationId xmlns:p14="http://schemas.microsoft.com/office/powerpoint/2010/main" val="1259969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43D39-AB69-F2DA-92F3-DFD0B74B05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1668AE2E-1965-0F94-8CEE-D3A2C30B93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067F2508-775B-F5D2-CED5-5BB6F17607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E2AE33-53B0-DC4B-E36F-99D9DBF7849C}"/>
              </a:ext>
            </a:extLst>
          </p:cNvPr>
          <p:cNvSpPr>
            <a:spLocks noGrp="1"/>
          </p:cNvSpPr>
          <p:nvPr>
            <p:ph type="dt" sz="half" idx="10"/>
          </p:nvPr>
        </p:nvSpPr>
        <p:spPr/>
        <p:txBody>
          <a:bodyPr/>
          <a:lstStyle/>
          <a:p>
            <a:fld id="{F2529EA7-3437-43C3-9EF2-A1F7E028B46B}" type="datetimeFigureOut">
              <a:rPr lang="en-CA" smtClean="0"/>
              <a:t>2025-09-20</a:t>
            </a:fld>
            <a:endParaRPr lang="en-CA"/>
          </a:p>
        </p:txBody>
      </p:sp>
      <p:sp>
        <p:nvSpPr>
          <p:cNvPr id="6" name="Footer Placeholder 5">
            <a:extLst>
              <a:ext uri="{FF2B5EF4-FFF2-40B4-BE49-F238E27FC236}">
                <a16:creationId xmlns:a16="http://schemas.microsoft.com/office/drawing/2014/main" id="{58D060CA-8ECF-C84B-E446-754DA1053F8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66165E4-3F0B-9EFD-4126-6730A9D0844D}"/>
              </a:ext>
            </a:extLst>
          </p:cNvPr>
          <p:cNvSpPr>
            <a:spLocks noGrp="1"/>
          </p:cNvSpPr>
          <p:nvPr>
            <p:ph type="sldNum" sz="quarter" idx="12"/>
          </p:nvPr>
        </p:nvSpPr>
        <p:spPr/>
        <p:txBody>
          <a:bodyPr/>
          <a:lstStyle/>
          <a:p>
            <a:fld id="{95E9076A-4164-4AAC-9FDD-BA274D7577C4}" type="slidenum">
              <a:rPr lang="en-CA" smtClean="0"/>
              <a:t>‹#›</a:t>
            </a:fld>
            <a:endParaRPr lang="en-CA"/>
          </a:p>
        </p:txBody>
      </p:sp>
    </p:spTree>
    <p:extLst>
      <p:ext uri="{BB962C8B-B14F-4D97-AF65-F5344CB8AC3E}">
        <p14:creationId xmlns:p14="http://schemas.microsoft.com/office/powerpoint/2010/main" val="3651102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AD9683-DF0F-829E-D135-7F30D7C3DC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EA21827-33AA-2278-8990-7B4592C1B1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8AF6AFE-E4E4-649B-3AF2-EF6B55351A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2529EA7-3437-43C3-9EF2-A1F7E028B46B}" type="datetimeFigureOut">
              <a:rPr lang="en-CA" smtClean="0"/>
              <a:t>2025-09-20</a:t>
            </a:fld>
            <a:endParaRPr lang="en-CA"/>
          </a:p>
        </p:txBody>
      </p:sp>
      <p:sp>
        <p:nvSpPr>
          <p:cNvPr id="5" name="Footer Placeholder 4">
            <a:extLst>
              <a:ext uri="{FF2B5EF4-FFF2-40B4-BE49-F238E27FC236}">
                <a16:creationId xmlns:a16="http://schemas.microsoft.com/office/drawing/2014/main" id="{B926CA6A-72D1-9387-333F-3302CCAFDD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25A68F30-42D8-25ED-6155-560A6179F3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5E9076A-4164-4AAC-9FDD-BA274D7577C4}" type="slidenum">
              <a:rPr lang="en-CA" smtClean="0"/>
              <a:t>‹#›</a:t>
            </a:fld>
            <a:endParaRPr lang="en-CA"/>
          </a:p>
        </p:txBody>
      </p:sp>
    </p:spTree>
    <p:extLst>
      <p:ext uri="{BB962C8B-B14F-4D97-AF65-F5344CB8AC3E}">
        <p14:creationId xmlns:p14="http://schemas.microsoft.com/office/powerpoint/2010/main" val="3961518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Video 19" descr="3D Person Working In A Home Office">
            <a:extLst>
              <a:ext uri="{FF2B5EF4-FFF2-40B4-BE49-F238E27FC236}">
                <a16:creationId xmlns:a16="http://schemas.microsoft.com/office/drawing/2014/main" id="{3BCDE491-D6B8-CCC8-5694-A216777DFDEB}"/>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284" r="-1" b="-1"/>
          <a:stretch>
            <a:fillRect/>
          </a:stretch>
        </p:blipFill>
        <p:spPr>
          <a:xfrm>
            <a:off x="20" y="-22"/>
            <a:ext cx="12191977" cy="6858022"/>
          </a:xfrm>
          <a:prstGeom prst="rect">
            <a:avLst/>
          </a:prstGeom>
        </p:spPr>
      </p:pic>
      <p:sp>
        <p:nvSpPr>
          <p:cNvPr id="26" name="Rectangle 25">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90730F-868B-E4CB-3A28-203AF0D5B541}"/>
              </a:ext>
            </a:extLst>
          </p:cNvPr>
          <p:cNvSpPr>
            <a:spLocks noGrp="1"/>
          </p:cNvSpPr>
          <p:nvPr>
            <p:ph type="ctrTitle"/>
          </p:nvPr>
        </p:nvSpPr>
        <p:spPr>
          <a:xfrm>
            <a:off x="640416" y="347631"/>
            <a:ext cx="3057525" cy="3569242"/>
          </a:xfrm>
        </p:spPr>
        <p:txBody>
          <a:bodyPr anchor="t">
            <a:normAutofit/>
          </a:bodyPr>
          <a:lstStyle/>
          <a:p>
            <a:pPr algn="l"/>
            <a:r>
              <a:rPr lang="en-US" sz="5200">
                <a:solidFill>
                  <a:srgbClr val="FFFFFF"/>
                </a:solidFill>
              </a:rPr>
              <a:t>Agentic </a:t>
            </a:r>
            <a:br>
              <a:rPr lang="en-US" sz="5200">
                <a:solidFill>
                  <a:srgbClr val="FFFFFF"/>
                </a:solidFill>
              </a:rPr>
            </a:br>
            <a:r>
              <a:rPr lang="en-US" sz="5200">
                <a:solidFill>
                  <a:srgbClr val="FFFFFF"/>
                </a:solidFill>
              </a:rPr>
              <a:t>coding</a:t>
            </a:r>
            <a:endParaRPr lang="en-CA" sz="5200">
              <a:solidFill>
                <a:srgbClr val="FFFFFF"/>
              </a:solidFill>
            </a:endParaRPr>
          </a:p>
        </p:txBody>
      </p:sp>
      <p:sp>
        <p:nvSpPr>
          <p:cNvPr id="3" name="Subtitle 2">
            <a:extLst>
              <a:ext uri="{FF2B5EF4-FFF2-40B4-BE49-F238E27FC236}">
                <a16:creationId xmlns:a16="http://schemas.microsoft.com/office/drawing/2014/main" id="{69894DED-C89F-4A7F-53D3-02055B448960}"/>
              </a:ext>
            </a:extLst>
          </p:cNvPr>
          <p:cNvSpPr>
            <a:spLocks noGrp="1"/>
          </p:cNvSpPr>
          <p:nvPr>
            <p:ph type="subTitle" idx="1"/>
          </p:nvPr>
        </p:nvSpPr>
        <p:spPr>
          <a:xfrm>
            <a:off x="643466" y="4551037"/>
            <a:ext cx="5449479" cy="1578054"/>
          </a:xfrm>
        </p:spPr>
        <p:txBody>
          <a:bodyPr anchor="b">
            <a:normAutofit/>
          </a:bodyPr>
          <a:lstStyle/>
          <a:p>
            <a:pPr algn="l"/>
            <a:r>
              <a:rPr lang="en-CA" dirty="0">
                <a:solidFill>
                  <a:srgbClr val="FFFFFF"/>
                </a:solidFill>
              </a:rPr>
              <a:t>Cracking the </a:t>
            </a:r>
            <a:br>
              <a:rPr lang="en-CA" dirty="0">
                <a:solidFill>
                  <a:srgbClr val="FFFFFF"/>
                </a:solidFill>
              </a:rPr>
            </a:br>
            <a:r>
              <a:rPr lang="en-CA" dirty="0">
                <a:solidFill>
                  <a:srgbClr val="FFFFFF"/>
                </a:solidFill>
              </a:rPr>
              <a:t>MCP Mysteries</a:t>
            </a:r>
          </a:p>
        </p:txBody>
      </p:sp>
      <p:sp>
        <p:nvSpPr>
          <p:cNvPr id="28" name="Rectangle 27">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2">
            <a:extLst>
              <a:ext uri="{FF2B5EF4-FFF2-40B4-BE49-F238E27FC236}">
                <a16:creationId xmlns:a16="http://schemas.microsoft.com/office/drawing/2014/main" id="{17379928-28E0-7735-3313-EDAB6B489EC9}"/>
              </a:ext>
            </a:extLst>
          </p:cNvPr>
          <p:cNvSpPr txBox="1">
            <a:spLocks/>
          </p:cNvSpPr>
          <p:nvPr/>
        </p:nvSpPr>
        <p:spPr>
          <a:xfrm>
            <a:off x="10389822" y="5217243"/>
            <a:ext cx="5449479" cy="1578054"/>
          </a:xfrm>
          <a:prstGeom prst="rect">
            <a:avLst/>
          </a:prstGeom>
        </p:spPr>
        <p:txBody>
          <a:bodyPr vert="horz" lIns="91440" tIns="45720" rIns="91440" bIns="45720" rtlCol="0" anchor="b">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A" dirty="0">
                <a:solidFill>
                  <a:srgbClr val="FFFFFF"/>
                </a:solidFill>
              </a:rPr>
              <a:t>Alex Drenea</a:t>
            </a:r>
            <a:br>
              <a:rPr lang="en-CA" dirty="0">
                <a:solidFill>
                  <a:srgbClr val="FFFFFF"/>
                </a:solidFill>
              </a:rPr>
            </a:br>
            <a:r>
              <a:rPr lang="en-CA" sz="1600" dirty="0">
                <a:solidFill>
                  <a:srgbClr val="FFFFFF"/>
                </a:solidFill>
              </a:rPr>
              <a:t>Cloud @ Microsoft</a:t>
            </a:r>
            <a:endParaRPr lang="en-CA" dirty="0">
              <a:solidFill>
                <a:srgbClr val="FFFFFF"/>
              </a:solidFill>
            </a:endParaRPr>
          </a:p>
        </p:txBody>
      </p:sp>
    </p:spTree>
    <p:extLst>
      <p:ext uri="{BB962C8B-B14F-4D97-AF65-F5344CB8AC3E}">
        <p14:creationId xmlns:p14="http://schemas.microsoft.com/office/powerpoint/2010/main" val="2402708418"/>
      </p:ext>
    </p:extLst>
  </p:cSld>
  <p:clrMapOvr>
    <a:masterClrMapping/>
  </p:clrMapOvr>
  <mc:AlternateContent xmlns:mc="http://schemas.openxmlformats.org/markup-compatibility/2006" xmlns:p14="http://schemas.microsoft.com/office/powerpoint/2010/main">
    <mc:Choice Requires="p14">
      <p:transition spd="slow" p14:dur="2000" advTm="1435"/>
    </mc:Choice>
    <mc:Fallback xmlns="">
      <p:transition spd="slow" advTm="1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12" fill="hold"/>
                                        <p:tgtEl>
                                          <p:spTgt spid="20"/>
                                        </p:tgtEl>
                                      </p:cBhvr>
                                    </p:cmd>
                                  </p:childTnLst>
                                </p:cTn>
                              </p:par>
                              <p:par>
                                <p:cTn id="7" presetID="10" presetClass="entr" presetSubtype="0" fill="hold" grpId="0" nodeType="withEffect">
                                  <p:stCondLst>
                                    <p:cond delay="5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20"/>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0"/>
                                        </p:tgtEl>
                                      </p:cBhvr>
                                    </p:cmd>
                                  </p:childTnLst>
                                </p:cTn>
                              </p:par>
                            </p:childTnLst>
                          </p:cTn>
                        </p:par>
                      </p:childTnLst>
                    </p:cTn>
                  </p:par>
                </p:childTnLst>
              </p:cTn>
              <p:nextCondLst>
                <p:cond evt="onClick" delay="0">
                  <p:tgtEl>
                    <p:spTgt spid="20"/>
                  </p:tgtEl>
                </p:cond>
              </p:nextCondLst>
            </p:seq>
            <p:video>
              <p:cMediaNode mute="1">
                <p:cTn id="15" repeatCount="indefinite" fill="hold" display="0">
                  <p:stCondLst>
                    <p:cond delay="indefinite"/>
                  </p:stCondLst>
                </p:cTn>
                <p:tgtEl>
                  <p:spTgt spid="20"/>
                </p:tgtEl>
              </p:cMediaNode>
            </p:video>
          </p:childTnLst>
        </p:cTn>
      </p:par>
    </p:tnLst>
    <p:bldLst>
      <p:bldP spid="2" grpId="0"/>
    </p:bldLst>
  </p:timing>
  <p:extLst>
    <p:ext uri="{E180D4A7-C9FB-4DFB-919C-405C955672EB}">
      <p14:showEvtLst xmlns:p14="http://schemas.microsoft.com/office/powerpoint/2010/main">
        <p14:playEvt time="53" objId="20"/>
        <p14:pauseEvt time="1395" objId="20"/>
        <p14:triggerEvt type="onClick" time="1395" objId="20"/>
        <p14:stopEvt time="1435" objId="20"/>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48754C0C-C397-604A-6461-D43D404C8C7B}"/>
              </a:ext>
            </a:extLst>
          </p:cNvPr>
          <p:cNvPicPr>
            <a:picLocks noChangeAspect="1"/>
          </p:cNvPicPr>
          <p:nvPr/>
        </p:nvPicPr>
        <p:blipFill>
          <a:blip r:embed="rId3"/>
          <a:stretch>
            <a:fillRect/>
          </a:stretch>
        </p:blipFill>
        <p:spPr>
          <a:xfrm>
            <a:off x="248770" y="1787307"/>
            <a:ext cx="11694459" cy="4882434"/>
          </a:xfrm>
          <a:prstGeom prst="rect">
            <a:avLst/>
          </a:prstGeom>
        </p:spPr>
      </p:pic>
      <p:sp>
        <p:nvSpPr>
          <p:cNvPr id="9" name="Title 1">
            <a:extLst>
              <a:ext uri="{FF2B5EF4-FFF2-40B4-BE49-F238E27FC236}">
                <a16:creationId xmlns:a16="http://schemas.microsoft.com/office/drawing/2014/main" id="{D843BB21-6372-FCB3-11B3-8ADEFD4A750B}"/>
              </a:ext>
            </a:extLst>
          </p:cNvPr>
          <p:cNvSpPr>
            <a:spLocks noGrp="1"/>
          </p:cNvSpPr>
          <p:nvPr>
            <p:ph type="title"/>
          </p:nvPr>
        </p:nvSpPr>
        <p:spPr>
          <a:xfrm>
            <a:off x="871442" y="452156"/>
            <a:ext cx="4353116" cy="882995"/>
          </a:xfrm>
        </p:spPr>
        <p:txBody>
          <a:bodyPr anchor="b">
            <a:normAutofit/>
          </a:bodyPr>
          <a:lstStyle/>
          <a:p>
            <a:pPr algn="ctr"/>
            <a:r>
              <a:rPr lang="en-CA" sz="3200">
                <a:solidFill>
                  <a:srgbClr val="595959"/>
                </a:solidFill>
              </a:rPr>
              <a:t>How it works together</a:t>
            </a:r>
          </a:p>
        </p:txBody>
      </p:sp>
    </p:spTree>
    <p:extLst>
      <p:ext uri="{BB962C8B-B14F-4D97-AF65-F5344CB8AC3E}">
        <p14:creationId xmlns:p14="http://schemas.microsoft.com/office/powerpoint/2010/main" val="2752668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6B1EBD-4F29-1979-E443-13E977E69170}"/>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AB2D6F2-B04F-02F9-A1C7-9F6B7E507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752CBD-A00B-49DC-CAAA-721D74B09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4D1B8FFE-1113-018D-4FDD-2217C5009DB8}"/>
              </a:ext>
            </a:extLst>
          </p:cNvPr>
          <p:cNvPicPr>
            <a:picLocks noChangeAspect="1"/>
          </p:cNvPicPr>
          <p:nvPr/>
        </p:nvPicPr>
        <p:blipFill>
          <a:blip r:embed="rId3"/>
          <a:stretch>
            <a:fillRect/>
          </a:stretch>
        </p:blipFill>
        <p:spPr>
          <a:xfrm>
            <a:off x="248770" y="1787307"/>
            <a:ext cx="11694459" cy="4882434"/>
          </a:xfrm>
          <a:prstGeom prst="rect">
            <a:avLst/>
          </a:prstGeom>
        </p:spPr>
      </p:pic>
      <p:sp>
        <p:nvSpPr>
          <p:cNvPr id="9" name="Title 1">
            <a:extLst>
              <a:ext uri="{FF2B5EF4-FFF2-40B4-BE49-F238E27FC236}">
                <a16:creationId xmlns:a16="http://schemas.microsoft.com/office/drawing/2014/main" id="{B30962D4-6E9E-7ACB-9448-DD6DFFFB291D}"/>
              </a:ext>
            </a:extLst>
          </p:cNvPr>
          <p:cNvSpPr>
            <a:spLocks noGrp="1"/>
          </p:cNvSpPr>
          <p:nvPr>
            <p:ph type="title"/>
          </p:nvPr>
        </p:nvSpPr>
        <p:spPr>
          <a:xfrm>
            <a:off x="871442" y="452156"/>
            <a:ext cx="4353116" cy="882995"/>
          </a:xfrm>
        </p:spPr>
        <p:txBody>
          <a:bodyPr anchor="b">
            <a:normAutofit/>
          </a:bodyPr>
          <a:lstStyle/>
          <a:p>
            <a:pPr algn="ctr"/>
            <a:r>
              <a:rPr lang="en-CA" sz="3200">
                <a:solidFill>
                  <a:srgbClr val="595959"/>
                </a:solidFill>
              </a:rPr>
              <a:t>How it works together</a:t>
            </a:r>
          </a:p>
        </p:txBody>
      </p:sp>
      <p:sp>
        <p:nvSpPr>
          <p:cNvPr id="4" name="Freeform: Shape 3">
            <a:extLst>
              <a:ext uri="{FF2B5EF4-FFF2-40B4-BE49-F238E27FC236}">
                <a16:creationId xmlns:a16="http://schemas.microsoft.com/office/drawing/2014/main" id="{1C4B3174-C0A4-C0A6-A934-1A801F8A752A}"/>
              </a:ext>
            </a:extLst>
          </p:cNvPr>
          <p:cNvSpPr/>
          <p:nvPr/>
        </p:nvSpPr>
        <p:spPr>
          <a:xfrm rot="10800000">
            <a:off x="-2" y="58055"/>
            <a:ext cx="12192001" cy="6857999"/>
          </a:xfrm>
          <a:custGeom>
            <a:avLst/>
            <a:gdLst>
              <a:gd name="connsiteX0" fmla="*/ 9720926 w 12192001"/>
              <a:gd name="connsiteY0" fmla="*/ 4989468 h 6865474"/>
              <a:gd name="connsiteX1" fmla="*/ 9720926 w 12192001"/>
              <a:gd name="connsiteY1" fmla="*/ 2442065 h 6865474"/>
              <a:gd name="connsiteX2" fmla="*/ 337483 w 12192001"/>
              <a:gd name="connsiteY2" fmla="*/ 2442065 h 6865474"/>
              <a:gd name="connsiteX3" fmla="*/ 337483 w 12192001"/>
              <a:gd name="connsiteY3" fmla="*/ 4989468 h 6865474"/>
              <a:gd name="connsiteX4" fmla="*/ 12192001 w 12192001"/>
              <a:gd name="connsiteY4" fmla="*/ 6865474 h 6865474"/>
              <a:gd name="connsiteX5" fmla="*/ 1 w 12192001"/>
              <a:gd name="connsiteY5" fmla="*/ 6865474 h 6865474"/>
              <a:gd name="connsiteX6" fmla="*/ 1 w 12192001"/>
              <a:gd name="connsiteY6" fmla="*/ 2442065 h 6865474"/>
              <a:gd name="connsiteX7" fmla="*/ 0 w 12192001"/>
              <a:gd name="connsiteY7" fmla="*/ 2442065 h 6865474"/>
              <a:gd name="connsiteX8" fmla="*/ 0 w 12192001"/>
              <a:gd name="connsiteY8" fmla="*/ 0 h 6865474"/>
              <a:gd name="connsiteX9" fmla="*/ 12192000 w 12192001"/>
              <a:gd name="connsiteY9" fmla="*/ 0 h 6865474"/>
              <a:gd name="connsiteX10" fmla="*/ 12192000 w 12192001"/>
              <a:gd name="connsiteY10" fmla="*/ 4989468 h 6865474"/>
              <a:gd name="connsiteX11" fmla="*/ 12192001 w 12192001"/>
              <a:gd name="connsiteY11" fmla="*/ 4989468 h 686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1" h="6865474">
                <a:moveTo>
                  <a:pt x="9720926" y="4989468"/>
                </a:moveTo>
                <a:lnTo>
                  <a:pt x="9720926" y="2442065"/>
                </a:lnTo>
                <a:lnTo>
                  <a:pt x="337483" y="2442065"/>
                </a:lnTo>
                <a:lnTo>
                  <a:pt x="337483" y="4989468"/>
                </a:lnTo>
                <a:close/>
                <a:moveTo>
                  <a:pt x="12192001" y="6865474"/>
                </a:moveTo>
                <a:lnTo>
                  <a:pt x="1" y="6865474"/>
                </a:lnTo>
                <a:lnTo>
                  <a:pt x="1" y="2442065"/>
                </a:lnTo>
                <a:lnTo>
                  <a:pt x="0" y="2442065"/>
                </a:lnTo>
                <a:lnTo>
                  <a:pt x="0" y="0"/>
                </a:lnTo>
                <a:lnTo>
                  <a:pt x="12192000" y="0"/>
                </a:lnTo>
                <a:lnTo>
                  <a:pt x="12192000" y="4989468"/>
                </a:lnTo>
                <a:lnTo>
                  <a:pt x="12192001" y="4989468"/>
                </a:lnTo>
                <a:close/>
              </a:path>
            </a:pathLst>
          </a:custGeom>
          <a:solidFill>
            <a:srgbClr val="FFFFFF">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Tree>
    <p:extLst>
      <p:ext uri="{BB962C8B-B14F-4D97-AF65-F5344CB8AC3E}">
        <p14:creationId xmlns:p14="http://schemas.microsoft.com/office/powerpoint/2010/main" val="2346061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3DE79D-B4F5-CC35-DD7C-AC80B8E3BB72}"/>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D410A9E-48E9-96C9-AAD9-187ABDE92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16970C9-89A1-45FA-82AC-4CF63497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76463D71-C6FC-C989-FCB5-904772EB31CA}"/>
              </a:ext>
            </a:extLst>
          </p:cNvPr>
          <p:cNvPicPr>
            <a:picLocks noChangeAspect="1"/>
          </p:cNvPicPr>
          <p:nvPr/>
        </p:nvPicPr>
        <p:blipFill>
          <a:blip r:embed="rId3"/>
          <a:stretch>
            <a:fillRect/>
          </a:stretch>
        </p:blipFill>
        <p:spPr>
          <a:xfrm>
            <a:off x="248770" y="1787307"/>
            <a:ext cx="11694459" cy="4882434"/>
          </a:xfrm>
          <a:prstGeom prst="rect">
            <a:avLst/>
          </a:prstGeom>
        </p:spPr>
      </p:pic>
      <p:sp>
        <p:nvSpPr>
          <p:cNvPr id="9" name="Title 1">
            <a:extLst>
              <a:ext uri="{FF2B5EF4-FFF2-40B4-BE49-F238E27FC236}">
                <a16:creationId xmlns:a16="http://schemas.microsoft.com/office/drawing/2014/main" id="{A063E35D-4C38-6DE8-74E8-E15466B0EB89}"/>
              </a:ext>
            </a:extLst>
          </p:cNvPr>
          <p:cNvSpPr>
            <a:spLocks noGrp="1"/>
          </p:cNvSpPr>
          <p:nvPr>
            <p:ph type="title"/>
          </p:nvPr>
        </p:nvSpPr>
        <p:spPr>
          <a:xfrm>
            <a:off x="871442" y="452156"/>
            <a:ext cx="4353116" cy="882995"/>
          </a:xfrm>
        </p:spPr>
        <p:txBody>
          <a:bodyPr anchor="b">
            <a:normAutofit/>
          </a:bodyPr>
          <a:lstStyle/>
          <a:p>
            <a:pPr algn="ctr"/>
            <a:r>
              <a:rPr lang="en-CA" sz="3200">
                <a:solidFill>
                  <a:srgbClr val="595959"/>
                </a:solidFill>
              </a:rPr>
              <a:t>How it works together</a:t>
            </a:r>
          </a:p>
        </p:txBody>
      </p:sp>
      <p:sp>
        <p:nvSpPr>
          <p:cNvPr id="5" name="Freeform: Shape 4">
            <a:extLst>
              <a:ext uri="{FF2B5EF4-FFF2-40B4-BE49-F238E27FC236}">
                <a16:creationId xmlns:a16="http://schemas.microsoft.com/office/drawing/2014/main" id="{B4800F8C-BED0-4CFD-442E-3C198275911B}"/>
              </a:ext>
            </a:extLst>
          </p:cNvPr>
          <p:cNvSpPr/>
          <p:nvPr/>
        </p:nvSpPr>
        <p:spPr>
          <a:xfrm rot="10800000">
            <a:off x="-1" y="-7472"/>
            <a:ext cx="12192000" cy="6865473"/>
          </a:xfrm>
          <a:custGeom>
            <a:avLst/>
            <a:gdLst>
              <a:gd name="connsiteX0" fmla="*/ 8232054 w 12192000"/>
              <a:gd name="connsiteY0" fmla="*/ 2511054 h 6865473"/>
              <a:gd name="connsiteX1" fmla="*/ 8232054 w 12192000"/>
              <a:gd name="connsiteY1" fmla="*/ 290368 h 6865473"/>
              <a:gd name="connsiteX2" fmla="*/ 360389 w 12192000"/>
              <a:gd name="connsiteY2" fmla="*/ 290368 h 6865473"/>
              <a:gd name="connsiteX3" fmla="*/ 360389 w 12192000"/>
              <a:gd name="connsiteY3" fmla="*/ 2511054 h 6865473"/>
              <a:gd name="connsiteX4" fmla="*/ 8331200 w 12192000"/>
              <a:gd name="connsiteY4" fmla="*/ 6865473 h 6865473"/>
              <a:gd name="connsiteX5" fmla="*/ 1 w 12192000"/>
              <a:gd name="connsiteY5" fmla="*/ 6865473 h 6865473"/>
              <a:gd name="connsiteX6" fmla="*/ 1 w 12192000"/>
              <a:gd name="connsiteY6" fmla="*/ 290368 h 6865473"/>
              <a:gd name="connsiteX7" fmla="*/ 0 w 12192000"/>
              <a:gd name="connsiteY7" fmla="*/ 290368 h 6865473"/>
              <a:gd name="connsiteX8" fmla="*/ 0 w 12192000"/>
              <a:gd name="connsiteY8" fmla="*/ 0 h 6865473"/>
              <a:gd name="connsiteX9" fmla="*/ 12192000 w 12192000"/>
              <a:gd name="connsiteY9" fmla="*/ 0 h 6865473"/>
              <a:gd name="connsiteX10" fmla="*/ 12192000 w 12192000"/>
              <a:gd name="connsiteY10" fmla="*/ 6858000 h 6865473"/>
              <a:gd name="connsiteX11" fmla="*/ 8331200 w 12192000"/>
              <a:gd name="connsiteY11" fmla="*/ 6858000 h 686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65473">
                <a:moveTo>
                  <a:pt x="8232054" y="2511054"/>
                </a:moveTo>
                <a:lnTo>
                  <a:pt x="8232054" y="290368"/>
                </a:lnTo>
                <a:lnTo>
                  <a:pt x="360389" y="290368"/>
                </a:lnTo>
                <a:lnTo>
                  <a:pt x="360389" y="2511054"/>
                </a:lnTo>
                <a:close/>
                <a:moveTo>
                  <a:pt x="8331200" y="6865473"/>
                </a:moveTo>
                <a:lnTo>
                  <a:pt x="1" y="6865473"/>
                </a:lnTo>
                <a:lnTo>
                  <a:pt x="1" y="290368"/>
                </a:lnTo>
                <a:lnTo>
                  <a:pt x="0" y="290368"/>
                </a:lnTo>
                <a:lnTo>
                  <a:pt x="0" y="0"/>
                </a:lnTo>
                <a:lnTo>
                  <a:pt x="12192000" y="0"/>
                </a:lnTo>
                <a:lnTo>
                  <a:pt x="12192000" y="6858000"/>
                </a:lnTo>
                <a:lnTo>
                  <a:pt x="8331200" y="6858000"/>
                </a:lnTo>
                <a:close/>
              </a:path>
            </a:pathLst>
          </a:custGeom>
          <a:solidFill>
            <a:srgbClr val="FFFFFF">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A"/>
          </a:p>
        </p:txBody>
      </p:sp>
    </p:spTree>
    <p:extLst>
      <p:ext uri="{BB962C8B-B14F-4D97-AF65-F5344CB8AC3E}">
        <p14:creationId xmlns:p14="http://schemas.microsoft.com/office/powerpoint/2010/main" val="1869741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ACF32C3F-1539-5054-F9CF-12EFFD306C12}"/>
              </a:ext>
            </a:extLst>
          </p:cNvPr>
          <p:cNvGraphicFramePr/>
          <p:nvPr>
            <p:extLst>
              <p:ext uri="{D42A27DB-BD31-4B8C-83A1-F6EECF244321}">
                <p14:modId xmlns:p14="http://schemas.microsoft.com/office/powerpoint/2010/main" val="3625848031"/>
              </p:ext>
            </p:extLst>
          </p:nvPr>
        </p:nvGraphicFramePr>
        <p:xfrm>
          <a:off x="638629" y="1480457"/>
          <a:ext cx="10715171" cy="5230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itle 1">
            <a:extLst>
              <a:ext uri="{FF2B5EF4-FFF2-40B4-BE49-F238E27FC236}">
                <a16:creationId xmlns:a16="http://schemas.microsoft.com/office/drawing/2014/main" id="{48F7FE34-E22C-3FCD-E53E-A03AB6763A4F}"/>
              </a:ext>
            </a:extLst>
          </p:cNvPr>
          <p:cNvSpPr>
            <a:spLocks noGrp="1"/>
          </p:cNvSpPr>
          <p:nvPr>
            <p:ph type="title"/>
          </p:nvPr>
        </p:nvSpPr>
        <p:spPr>
          <a:xfrm>
            <a:off x="638629" y="379584"/>
            <a:ext cx="4353116" cy="882995"/>
          </a:xfrm>
        </p:spPr>
        <p:txBody>
          <a:bodyPr anchor="b">
            <a:normAutofit/>
          </a:bodyPr>
          <a:lstStyle/>
          <a:p>
            <a:pPr algn="ctr"/>
            <a:r>
              <a:rPr lang="en-CA" sz="3200">
                <a:solidFill>
                  <a:srgbClr val="595959"/>
                </a:solidFill>
              </a:rPr>
              <a:t>MCP Server constructs</a:t>
            </a:r>
          </a:p>
        </p:txBody>
      </p:sp>
    </p:spTree>
    <p:extLst>
      <p:ext uri="{BB962C8B-B14F-4D97-AF65-F5344CB8AC3E}">
        <p14:creationId xmlns:p14="http://schemas.microsoft.com/office/powerpoint/2010/main" val="2672318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owl of popcorn and remote control">
            <a:extLst>
              <a:ext uri="{FF2B5EF4-FFF2-40B4-BE49-F238E27FC236}">
                <a16:creationId xmlns:a16="http://schemas.microsoft.com/office/drawing/2014/main" id="{D6F43FF0-0701-18E5-8447-6F523DE13B1E}"/>
              </a:ext>
            </a:extLst>
          </p:cNvPr>
          <p:cNvPicPr>
            <a:picLocks noChangeAspect="1"/>
          </p:cNvPicPr>
          <p:nvPr/>
        </p:nvPicPr>
        <p:blipFill>
          <a:blip r:embed="rId3"/>
          <a:srcRect l="13112" r="34229" b="-2"/>
          <a:stretch>
            <a:fillRect/>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84485A-A42F-CA12-8E7D-B23CEF62BC5B}"/>
              </a:ext>
            </a:extLst>
          </p:cNvPr>
          <p:cNvSpPr>
            <a:spLocks noGrp="1"/>
          </p:cNvSpPr>
          <p:nvPr>
            <p:ph type="title"/>
          </p:nvPr>
        </p:nvSpPr>
        <p:spPr>
          <a:xfrm>
            <a:off x="6115317" y="405685"/>
            <a:ext cx="5464968" cy="1559301"/>
          </a:xfrm>
        </p:spPr>
        <p:txBody>
          <a:bodyPr>
            <a:normAutofit/>
          </a:bodyPr>
          <a:lstStyle/>
          <a:p>
            <a:r>
              <a:rPr lang="en-CA" sz="4000"/>
              <a:t>Demo 1 – MCP in action</a:t>
            </a:r>
          </a:p>
        </p:txBody>
      </p:sp>
    </p:spTree>
    <p:extLst>
      <p:ext uri="{BB962C8B-B14F-4D97-AF65-F5344CB8AC3E}">
        <p14:creationId xmlns:p14="http://schemas.microsoft.com/office/powerpoint/2010/main" val="1249939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DC9F-E77E-5828-9B17-E99614A6028D}"/>
              </a:ext>
            </a:extLst>
          </p:cNvPr>
          <p:cNvSpPr>
            <a:spLocks noGrp="1"/>
          </p:cNvSpPr>
          <p:nvPr>
            <p:ph type="title"/>
          </p:nvPr>
        </p:nvSpPr>
        <p:spPr>
          <a:xfrm>
            <a:off x="415537" y="112899"/>
            <a:ext cx="10515600" cy="1325563"/>
          </a:xfrm>
        </p:spPr>
        <p:txBody>
          <a:bodyPr>
            <a:normAutofit/>
          </a:bodyPr>
          <a:lstStyle/>
          <a:p>
            <a:r>
              <a:rPr lang="en-CA" sz="3200">
                <a:solidFill>
                  <a:srgbClr val="595959"/>
                </a:solidFill>
              </a:rPr>
              <a:t>Building an MCP Server</a:t>
            </a:r>
          </a:p>
        </p:txBody>
      </p:sp>
      <p:pic>
        <p:nvPicPr>
          <p:cNvPr id="4" name="Content Placeholder 7">
            <a:extLst>
              <a:ext uri="{FF2B5EF4-FFF2-40B4-BE49-F238E27FC236}">
                <a16:creationId xmlns:a16="http://schemas.microsoft.com/office/drawing/2014/main" id="{A308D29C-F288-6D24-5EA7-B81873B93009}"/>
              </a:ext>
            </a:extLst>
          </p:cNvPr>
          <p:cNvPicPr>
            <a:picLocks noGrp="1" noChangeAspect="1"/>
          </p:cNvPicPr>
          <p:nvPr>
            <p:ph idx="1"/>
          </p:nvPr>
        </p:nvPicPr>
        <p:blipFill>
          <a:blip r:embed="rId3"/>
          <a:stretch>
            <a:fillRect/>
          </a:stretch>
        </p:blipFill>
        <p:spPr>
          <a:xfrm>
            <a:off x="415537" y="1438462"/>
            <a:ext cx="11622181" cy="4854386"/>
          </a:xfrm>
          <a:prstGeom prst="rect">
            <a:avLst/>
          </a:prstGeom>
        </p:spPr>
      </p:pic>
      <p:cxnSp>
        <p:nvCxnSpPr>
          <p:cNvPr id="6" name="Straight Arrow Connector 5">
            <a:extLst>
              <a:ext uri="{FF2B5EF4-FFF2-40B4-BE49-F238E27FC236}">
                <a16:creationId xmlns:a16="http://schemas.microsoft.com/office/drawing/2014/main" id="{89D33D09-30BE-C138-9D71-1D0D1F9B2205}"/>
              </a:ext>
            </a:extLst>
          </p:cNvPr>
          <p:cNvCxnSpPr/>
          <p:nvPr/>
        </p:nvCxnSpPr>
        <p:spPr>
          <a:xfrm flipV="1">
            <a:off x="3696661" y="4023259"/>
            <a:ext cx="403412" cy="1896036"/>
          </a:xfrm>
          <a:prstGeom prst="straightConnector1">
            <a:avLst/>
          </a:prstGeom>
          <a:ln w="152400">
            <a:tailEnd type="triangle"/>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1BCE002D-FAE1-BD9D-2EF4-89F98183C9E9}"/>
              </a:ext>
            </a:extLst>
          </p:cNvPr>
          <p:cNvSpPr/>
          <p:nvPr/>
        </p:nvSpPr>
        <p:spPr>
          <a:xfrm>
            <a:off x="4091535" y="3195544"/>
            <a:ext cx="1235208" cy="641083"/>
          </a:xfrm>
          <a:prstGeom prst="rect">
            <a:avLst/>
          </a:prstGeom>
          <a:noFill/>
          <a:ln w="152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
        <p:nvSpPr>
          <p:cNvPr id="8" name="Rectangle 7">
            <a:extLst>
              <a:ext uri="{FF2B5EF4-FFF2-40B4-BE49-F238E27FC236}">
                <a16:creationId xmlns:a16="http://schemas.microsoft.com/office/drawing/2014/main" id="{685FCD63-D54D-0D29-8987-E5F61538046A}"/>
              </a:ext>
            </a:extLst>
          </p:cNvPr>
          <p:cNvSpPr/>
          <p:nvPr/>
        </p:nvSpPr>
        <p:spPr>
          <a:xfrm>
            <a:off x="5192720" y="3836627"/>
            <a:ext cx="1701566" cy="641083"/>
          </a:xfrm>
          <a:prstGeom prst="rect">
            <a:avLst/>
          </a:prstGeom>
          <a:noFill/>
          <a:ln w="152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cxnSp>
        <p:nvCxnSpPr>
          <p:cNvPr id="9" name="Straight Arrow Connector 8">
            <a:extLst>
              <a:ext uri="{FF2B5EF4-FFF2-40B4-BE49-F238E27FC236}">
                <a16:creationId xmlns:a16="http://schemas.microsoft.com/office/drawing/2014/main" id="{28864C1D-F922-83A9-8CF8-283A30B67A38}"/>
              </a:ext>
            </a:extLst>
          </p:cNvPr>
          <p:cNvCxnSpPr>
            <a:cxnSpLocks/>
          </p:cNvCxnSpPr>
          <p:nvPr/>
        </p:nvCxnSpPr>
        <p:spPr>
          <a:xfrm flipV="1">
            <a:off x="3849061" y="4477710"/>
            <a:ext cx="1701566" cy="1441585"/>
          </a:xfrm>
          <a:prstGeom prst="straightConnector1">
            <a:avLst/>
          </a:prstGeom>
          <a:ln w="1524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04FF91A7-0242-DEF6-66FD-3E9547DB8567}"/>
              </a:ext>
            </a:extLst>
          </p:cNvPr>
          <p:cNvSpPr txBox="1"/>
          <p:nvPr/>
        </p:nvSpPr>
        <p:spPr>
          <a:xfrm>
            <a:off x="2428476" y="5696637"/>
            <a:ext cx="2688771" cy="1354217"/>
          </a:xfrm>
          <a:prstGeom prst="rect">
            <a:avLst/>
          </a:prstGeom>
        </p:spPr>
        <p:txBody>
          <a:bodyPr vert="horz" wrap="square" lIns="0" tIns="0" rIns="0" bIns="0" rtlCol="0" anchor="ctr" anchorCtr="0">
            <a:spAutoFit/>
          </a:bodyPr>
          <a:lstStyle>
            <a:defPPr>
              <a:defRPr lang="en-US"/>
            </a:defPPr>
            <a:lvl1pPr marR="0" lvl="0" indent="0" algn="ctr" defTabSz="914437" fontAlgn="base">
              <a:lnSpc>
                <a:spcPct val="100000"/>
              </a:lnSpc>
              <a:spcBef>
                <a:spcPct val="0"/>
              </a:spcBef>
              <a:spcAft>
                <a:spcPts val="1200"/>
              </a:spcAft>
              <a:buClrTx/>
              <a:buSzPct val="90000"/>
              <a:buFont typeface="Wingdings" panose="05000000000000000000" pitchFamily="2" charset="2"/>
              <a:buNone/>
              <a:tabLst>
                <a:tab pos="1371655" algn="l"/>
              </a:tabLst>
              <a:defRPr kumimoji="0" sz="2800" b="1" i="0" u="none" strike="noStrike" cap="none" spc="0" normalizeH="0" baseline="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solidFill>
                  <a:schemeClr val="tx1"/>
                </a:solidFill>
              </a:defRPr>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solidFill>
                  <a:schemeClr val="tx1"/>
                </a:solidFill>
              </a:defRPr>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tx1"/>
                </a:solidFill>
              </a:defRPr>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tx1"/>
                </a:solidFill>
              </a:defRPr>
            </a:lvl5pPr>
            <a:lvl6pPr marL="2565040" indent="-233186" defTabSz="932742">
              <a:spcBef>
                <a:spcPct val="20000"/>
              </a:spcBef>
              <a:buFont typeface="Arial" pitchFamily="34" charset="0"/>
              <a:buChar char="•"/>
              <a:defRPr sz="2000">
                <a:solidFill>
                  <a:schemeClr val="tx1"/>
                </a:solidFill>
              </a:defRPr>
            </a:lvl6pPr>
            <a:lvl7pPr marL="3031412" indent="-233186" defTabSz="932742">
              <a:spcBef>
                <a:spcPct val="20000"/>
              </a:spcBef>
              <a:buFont typeface="Arial" pitchFamily="34" charset="0"/>
              <a:buChar char="•"/>
              <a:defRPr sz="2000">
                <a:solidFill>
                  <a:schemeClr val="tx1"/>
                </a:solidFill>
              </a:defRPr>
            </a:lvl7pPr>
            <a:lvl8pPr marL="3497783" indent="-233186" defTabSz="932742">
              <a:spcBef>
                <a:spcPct val="20000"/>
              </a:spcBef>
              <a:buFont typeface="Arial" pitchFamily="34" charset="0"/>
              <a:buChar char="•"/>
              <a:defRPr sz="2000">
                <a:solidFill>
                  <a:schemeClr val="tx1"/>
                </a:solidFill>
              </a:defRPr>
            </a:lvl8pPr>
            <a:lvl9pPr marL="3964155" indent="-233186" defTabSz="932742">
              <a:spcBef>
                <a:spcPct val="20000"/>
              </a:spcBef>
              <a:buFont typeface="Arial" pitchFamily="34" charset="0"/>
              <a:buChar char="•"/>
              <a:defRPr sz="2000">
                <a:solidFill>
                  <a:schemeClr val="tx1"/>
                </a:solidFill>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8800" b="0" i="0" u="none" strike="noStrike" kern="1200" cap="none" spc="-50" normalizeH="0" baseline="0" noProof="0" dirty="0">
                <a:ln>
                  <a:noFill/>
                </a:ln>
                <a:solidFill>
                  <a:schemeClr val="accent2"/>
                </a:solidFill>
                <a:effectLst/>
                <a:uLnTx/>
                <a:uFillTx/>
                <a:latin typeface="Segoe Sans Display Semibold" pitchFamily="2" charset="0"/>
                <a:ea typeface="+mn-ea"/>
                <a:cs typeface="Segoe Sans Display" pitchFamily="2" charset="0"/>
              </a:rPr>
              <a:t>SDK</a:t>
            </a:r>
            <a:endParaRPr kumimoji="0" lang="en-US" sz="1600" b="0" i="0" u="none" strike="noStrike" kern="1200" cap="none" spc="-50" normalizeH="0" baseline="0" noProof="0" dirty="0">
              <a:ln>
                <a:noFill/>
              </a:ln>
              <a:solidFill>
                <a:schemeClr val="tx1"/>
              </a:solidFill>
              <a:effectLst/>
              <a:uLnTx/>
              <a:uFillTx/>
              <a:latin typeface="Segoe Sans Display Semibold" pitchFamily="2" charset="0"/>
              <a:cs typeface="Segoe Sans Display" pitchFamily="2" charset="0"/>
            </a:endParaRPr>
          </a:p>
        </p:txBody>
      </p:sp>
      <p:cxnSp>
        <p:nvCxnSpPr>
          <p:cNvPr id="3" name="Straight Arrow Connector 2">
            <a:extLst>
              <a:ext uri="{FF2B5EF4-FFF2-40B4-BE49-F238E27FC236}">
                <a16:creationId xmlns:a16="http://schemas.microsoft.com/office/drawing/2014/main" id="{BAD0D50E-797A-0A24-E8AC-C88CC75B83C8}"/>
              </a:ext>
            </a:extLst>
          </p:cNvPr>
          <p:cNvCxnSpPr>
            <a:cxnSpLocks/>
          </p:cNvCxnSpPr>
          <p:nvPr/>
        </p:nvCxnSpPr>
        <p:spPr>
          <a:xfrm flipH="1">
            <a:off x="6528019" y="842996"/>
            <a:ext cx="1601569" cy="2473097"/>
          </a:xfrm>
          <a:prstGeom prst="straightConnector1">
            <a:avLst/>
          </a:prstGeom>
          <a:ln w="1524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612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1CBE30-4797-3725-870D-1486FD4CB093}"/>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679E9F3-8BB5-BEF2-3135-F0DD87DC2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C4DF16E-1757-E4E7-8A16-D019D038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08A7E56-C456-B3FC-4179-A2468B70A7E8}"/>
              </a:ext>
            </a:extLst>
          </p:cNvPr>
          <p:cNvSpPr>
            <a:spLocks noGrp="1"/>
          </p:cNvSpPr>
          <p:nvPr>
            <p:ph type="title"/>
          </p:nvPr>
        </p:nvSpPr>
        <p:spPr>
          <a:xfrm>
            <a:off x="0" y="93124"/>
            <a:ext cx="4767358" cy="882995"/>
          </a:xfrm>
        </p:spPr>
        <p:txBody>
          <a:bodyPr anchor="b">
            <a:normAutofit fontScale="90000"/>
          </a:bodyPr>
          <a:lstStyle/>
          <a:p>
            <a:pPr algn="ctr"/>
            <a:r>
              <a:rPr lang="en-CA" sz="3200">
                <a:solidFill>
                  <a:srgbClr val="595959"/>
                </a:solidFill>
              </a:rPr>
              <a:t>Getting started with the SDK</a:t>
            </a:r>
          </a:p>
        </p:txBody>
      </p:sp>
      <p:sp>
        <p:nvSpPr>
          <p:cNvPr id="3" name="Content Placeholder 2">
            <a:extLst>
              <a:ext uri="{FF2B5EF4-FFF2-40B4-BE49-F238E27FC236}">
                <a16:creationId xmlns:a16="http://schemas.microsoft.com/office/drawing/2014/main" id="{E4459EBF-ECFC-A738-7179-FAC7EC7C2784}"/>
              </a:ext>
            </a:extLst>
          </p:cNvPr>
          <p:cNvSpPr>
            <a:spLocks noGrp="1"/>
          </p:cNvSpPr>
          <p:nvPr>
            <p:ph idx="1"/>
          </p:nvPr>
        </p:nvSpPr>
        <p:spPr>
          <a:xfrm>
            <a:off x="499683" y="1327283"/>
            <a:ext cx="4672108" cy="5179553"/>
          </a:xfrm>
        </p:spPr>
        <p:txBody>
          <a:bodyPr anchor="ctr">
            <a:normAutofit/>
          </a:bodyPr>
          <a:lstStyle/>
          <a:p>
            <a:pPr marL="0" indent="0">
              <a:buNone/>
            </a:pPr>
            <a:r>
              <a:rPr lang="en-CA" b="1">
                <a:solidFill>
                  <a:srgbClr val="595959"/>
                </a:solidFill>
              </a:rPr>
              <a:t>3 step process:</a:t>
            </a:r>
          </a:p>
          <a:p>
            <a:r>
              <a:rPr lang="en-CA">
                <a:solidFill>
                  <a:srgbClr val="595959"/>
                </a:solidFill>
              </a:rPr>
              <a:t>Install NuGet package(s)</a:t>
            </a:r>
          </a:p>
          <a:p>
            <a:r>
              <a:rPr lang="en-CA">
                <a:solidFill>
                  <a:srgbClr val="595959"/>
                </a:solidFill>
              </a:rPr>
              <a:t>Bootstrap your code</a:t>
            </a:r>
          </a:p>
          <a:p>
            <a:r>
              <a:rPr lang="en-CA">
                <a:solidFill>
                  <a:srgbClr val="595959"/>
                </a:solidFill>
              </a:rPr>
              <a:t>Expose your tools</a:t>
            </a:r>
          </a:p>
        </p:txBody>
      </p:sp>
      <p:sp>
        <p:nvSpPr>
          <p:cNvPr id="5" name="Rectangle 4">
            <a:extLst>
              <a:ext uri="{FF2B5EF4-FFF2-40B4-BE49-F238E27FC236}">
                <a16:creationId xmlns:a16="http://schemas.microsoft.com/office/drawing/2014/main" id="{BBE76B25-4AC3-63FF-75B2-BACC937F5F5B}"/>
              </a:ext>
            </a:extLst>
          </p:cNvPr>
          <p:cNvSpPr/>
          <p:nvPr/>
        </p:nvSpPr>
        <p:spPr>
          <a:xfrm>
            <a:off x="4843558" y="0"/>
            <a:ext cx="2314386"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298A38E5-0AD2-A7A6-9B58-B2EDBEA2B3AE}"/>
              </a:ext>
            </a:extLst>
          </p:cNvPr>
          <p:cNvPicPr>
            <a:picLocks noChangeAspect="1"/>
          </p:cNvPicPr>
          <p:nvPr/>
        </p:nvPicPr>
        <p:blipFill>
          <a:blip r:embed="rId3"/>
          <a:stretch>
            <a:fillRect/>
          </a:stretch>
        </p:blipFill>
        <p:spPr>
          <a:xfrm>
            <a:off x="5040602" y="1856510"/>
            <a:ext cx="11797912" cy="3674207"/>
          </a:xfrm>
          <a:prstGeom prst="rect">
            <a:avLst/>
          </a:prstGeom>
        </p:spPr>
      </p:pic>
      <p:pic>
        <p:nvPicPr>
          <p:cNvPr id="11" name="Picture 10">
            <a:extLst>
              <a:ext uri="{FF2B5EF4-FFF2-40B4-BE49-F238E27FC236}">
                <a16:creationId xmlns:a16="http://schemas.microsoft.com/office/drawing/2014/main" id="{20459152-62ED-ABBD-58D6-8A784D7961EB}"/>
              </a:ext>
            </a:extLst>
          </p:cNvPr>
          <p:cNvPicPr>
            <a:picLocks noChangeAspect="1"/>
          </p:cNvPicPr>
          <p:nvPr/>
        </p:nvPicPr>
        <p:blipFill>
          <a:blip r:embed="rId4"/>
          <a:stretch>
            <a:fillRect/>
          </a:stretch>
        </p:blipFill>
        <p:spPr>
          <a:xfrm>
            <a:off x="5171791" y="1831617"/>
            <a:ext cx="9537237" cy="3421220"/>
          </a:xfrm>
          <a:prstGeom prst="rect">
            <a:avLst/>
          </a:prstGeom>
        </p:spPr>
      </p:pic>
      <p:sp>
        <p:nvSpPr>
          <p:cNvPr id="20" name="TextBox 19">
            <a:extLst>
              <a:ext uri="{FF2B5EF4-FFF2-40B4-BE49-F238E27FC236}">
                <a16:creationId xmlns:a16="http://schemas.microsoft.com/office/drawing/2014/main" id="{8E5B6961-09BD-63B2-7EC3-34CA3439D986}"/>
              </a:ext>
            </a:extLst>
          </p:cNvPr>
          <p:cNvSpPr txBox="1"/>
          <p:nvPr/>
        </p:nvSpPr>
        <p:spPr>
          <a:xfrm>
            <a:off x="5777090" y="2296722"/>
            <a:ext cx="7443691" cy="2554545"/>
          </a:xfrm>
          <a:prstGeom prst="rect">
            <a:avLst/>
          </a:prstGeom>
          <a:noFill/>
        </p:spPr>
        <p:txBody>
          <a:bodyPr wrap="square" rtlCol="0">
            <a:spAutoFit/>
          </a:bodyPr>
          <a:lstStyle/>
          <a:p>
            <a:r>
              <a:rPr lang="en-CA" sz="3200"/>
              <a:t>ModelContextProtocol.Core</a:t>
            </a:r>
          </a:p>
          <a:p>
            <a:endParaRPr lang="en-CA" sz="3200"/>
          </a:p>
          <a:p>
            <a:r>
              <a:rPr lang="en-CA" sz="3200"/>
              <a:t>ModelContextProtocol</a:t>
            </a:r>
          </a:p>
          <a:p>
            <a:endParaRPr lang="en-CA" sz="3200"/>
          </a:p>
          <a:p>
            <a:r>
              <a:rPr lang="en-CA" sz="3200"/>
              <a:t>ModelContextProtocol.AspNetCore</a:t>
            </a:r>
          </a:p>
        </p:txBody>
      </p:sp>
      <p:pic>
        <p:nvPicPr>
          <p:cNvPr id="22" name="Graphic 21" descr="Checkmark with solid fill">
            <a:extLst>
              <a:ext uri="{FF2B5EF4-FFF2-40B4-BE49-F238E27FC236}">
                <a16:creationId xmlns:a16="http://schemas.microsoft.com/office/drawing/2014/main" id="{9A30FE1E-1B29-8C96-769E-255B446488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3105" y="3394229"/>
            <a:ext cx="431944" cy="431944"/>
          </a:xfrm>
          <a:prstGeom prst="rect">
            <a:avLst/>
          </a:prstGeom>
        </p:spPr>
      </p:pic>
      <p:pic>
        <p:nvPicPr>
          <p:cNvPr id="23" name="Graphic 22" descr="Checkmark with solid fill">
            <a:extLst>
              <a:ext uri="{FF2B5EF4-FFF2-40B4-BE49-F238E27FC236}">
                <a16:creationId xmlns:a16="http://schemas.microsoft.com/office/drawing/2014/main" id="{79F5713A-18A1-34AB-6CCA-ED9E4554AA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3105" y="3933361"/>
            <a:ext cx="431944" cy="431944"/>
          </a:xfrm>
          <a:prstGeom prst="rect">
            <a:avLst/>
          </a:prstGeom>
        </p:spPr>
      </p:pic>
      <p:pic>
        <p:nvPicPr>
          <p:cNvPr id="24" name="Graphic 23" descr="Checkmark with solid fill">
            <a:extLst>
              <a:ext uri="{FF2B5EF4-FFF2-40B4-BE49-F238E27FC236}">
                <a16:creationId xmlns:a16="http://schemas.microsoft.com/office/drawing/2014/main" id="{59E83F00-FC93-B57D-5235-FAF0784CAC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504" y="4464994"/>
            <a:ext cx="431944" cy="431944"/>
          </a:xfrm>
          <a:prstGeom prst="rect">
            <a:avLst/>
          </a:prstGeom>
        </p:spPr>
      </p:pic>
    </p:spTree>
    <p:extLst>
      <p:ext uri="{BB962C8B-B14F-4D97-AF65-F5344CB8AC3E}">
        <p14:creationId xmlns:p14="http://schemas.microsoft.com/office/powerpoint/2010/main" val="323164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xit" presetSubtype="0" fill="hold" grpId="1" nodeType="withEffect">
                                  <p:stCondLst>
                                    <p:cond delay="0"/>
                                  </p:stCondLst>
                                  <p:childTnLst>
                                    <p:animEffect transition="out" filter="fade">
                                      <p:cBhvr>
                                        <p:cTn id="20" dur="500"/>
                                        <p:tgtEl>
                                          <p:spTgt spid="20"/>
                                        </p:tgtEl>
                                      </p:cBhvr>
                                    </p:animEffect>
                                    <p:set>
                                      <p:cBhvr>
                                        <p:cTn id="21" dur="1" fill="hold">
                                          <p:stCondLst>
                                            <p:cond delay="499"/>
                                          </p:stCondLst>
                                        </p:cTn>
                                        <p:tgtEl>
                                          <p:spTgt spid="2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xit" presetSubtype="0" fill="hold" nodeType="with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52FB0-893C-2EBA-0104-757C3A4F27D4}"/>
              </a:ext>
            </a:extLst>
          </p:cNvPr>
          <p:cNvSpPr>
            <a:spLocks noGrp="1"/>
          </p:cNvSpPr>
          <p:nvPr>
            <p:ph type="title"/>
          </p:nvPr>
        </p:nvSpPr>
        <p:spPr/>
        <p:txBody>
          <a:bodyPr/>
          <a:lstStyle/>
          <a:p>
            <a:r>
              <a:rPr lang="en-CA"/>
              <a:t>MCP Inspector</a:t>
            </a:r>
          </a:p>
        </p:txBody>
      </p:sp>
      <p:sp>
        <p:nvSpPr>
          <p:cNvPr id="3" name="Content Placeholder 2">
            <a:extLst>
              <a:ext uri="{FF2B5EF4-FFF2-40B4-BE49-F238E27FC236}">
                <a16:creationId xmlns:a16="http://schemas.microsoft.com/office/drawing/2014/main" id="{B15E55A4-6215-3B7A-9458-2B4673A19D5C}"/>
              </a:ext>
            </a:extLst>
          </p:cNvPr>
          <p:cNvSpPr>
            <a:spLocks noGrp="1"/>
          </p:cNvSpPr>
          <p:nvPr>
            <p:ph idx="1"/>
          </p:nvPr>
        </p:nvSpPr>
        <p:spPr/>
        <p:txBody>
          <a:bodyPr/>
          <a:lstStyle/>
          <a:p>
            <a:r>
              <a:rPr lang="en-CA"/>
              <a:t> npm instal -g @modelcontextprotocol/inspector</a:t>
            </a:r>
          </a:p>
        </p:txBody>
      </p:sp>
    </p:spTree>
    <p:extLst>
      <p:ext uri="{BB962C8B-B14F-4D97-AF65-F5344CB8AC3E}">
        <p14:creationId xmlns:p14="http://schemas.microsoft.com/office/powerpoint/2010/main" val="1320855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EAB0F0-C2CE-1A77-C82F-74DBC0F2E6BD}"/>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6FC42E6-6C25-4922-95D2-B97B1E123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295F874-A8A5-4A14-8CFC-828968DE6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54" y="0"/>
            <a:ext cx="4731782"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953A03-48F1-672A-5DBF-61BE7854BAF3}"/>
              </a:ext>
            </a:extLst>
          </p:cNvPr>
          <p:cNvSpPr>
            <a:spLocks noGrp="1"/>
          </p:cNvSpPr>
          <p:nvPr>
            <p:ph type="title"/>
          </p:nvPr>
        </p:nvSpPr>
        <p:spPr>
          <a:xfrm>
            <a:off x="0" y="876300"/>
            <a:ext cx="4305300" cy="3167506"/>
          </a:xfrm>
        </p:spPr>
        <p:txBody>
          <a:bodyPr vert="horz" lIns="91440" tIns="45720" rIns="91440" bIns="45720" rtlCol="0" anchor="b">
            <a:noAutofit/>
          </a:bodyPr>
          <a:lstStyle/>
          <a:p>
            <a:pPr algn="ctr"/>
            <a:r>
              <a:rPr lang="en-US" kern="1200">
                <a:solidFill>
                  <a:srgbClr val="595959"/>
                </a:solidFill>
                <a:latin typeface="+mj-lt"/>
                <a:ea typeface="+mj-ea"/>
                <a:cs typeface="+mj-cs"/>
              </a:rPr>
              <a:t>Demo 2 – Ride Radar MCP</a:t>
            </a:r>
          </a:p>
        </p:txBody>
      </p:sp>
      <p:pic>
        <p:nvPicPr>
          <p:cNvPr id="4" name="Picture 3" descr="A shadow of a large radio antenna">
            <a:extLst>
              <a:ext uri="{FF2B5EF4-FFF2-40B4-BE49-F238E27FC236}">
                <a16:creationId xmlns:a16="http://schemas.microsoft.com/office/drawing/2014/main" id="{2D35DE38-4AA3-D77F-DD38-1F7436823BB8}"/>
              </a:ext>
            </a:extLst>
          </p:cNvPr>
          <p:cNvPicPr>
            <a:picLocks noChangeAspect="1"/>
          </p:cNvPicPr>
          <p:nvPr/>
        </p:nvPicPr>
        <p:blipFill>
          <a:blip r:embed="rId3"/>
          <a:srcRect l="47879" t="16356" b="12930"/>
          <a:stretch>
            <a:fillRect/>
          </a:stretch>
        </p:blipFill>
        <p:spPr>
          <a:xfrm>
            <a:off x="4731782" y="1"/>
            <a:ext cx="7516479" cy="6858000"/>
          </a:xfrm>
          <a:prstGeom prst="rect">
            <a:avLst/>
          </a:prstGeom>
        </p:spPr>
      </p:pic>
    </p:spTree>
    <p:extLst>
      <p:ext uri="{BB962C8B-B14F-4D97-AF65-F5344CB8AC3E}">
        <p14:creationId xmlns:p14="http://schemas.microsoft.com/office/powerpoint/2010/main" val="66495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D9C414A-A284-4D73-B9C7-54C138F6D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3DAD80A-CFC8-4003-858B-671FF2048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5045" y="0"/>
            <a:ext cx="7406956"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pic>
        <p:nvPicPr>
          <p:cNvPr id="5" name="Picture 4" descr="Construction area">
            <a:extLst>
              <a:ext uri="{FF2B5EF4-FFF2-40B4-BE49-F238E27FC236}">
                <a16:creationId xmlns:a16="http://schemas.microsoft.com/office/drawing/2014/main" id="{7990E52E-8A04-A36F-F61E-128DC8062825}"/>
              </a:ext>
            </a:extLst>
          </p:cNvPr>
          <p:cNvPicPr>
            <a:picLocks noChangeAspect="1"/>
          </p:cNvPicPr>
          <p:nvPr/>
        </p:nvPicPr>
        <p:blipFill>
          <a:blip r:embed="rId3"/>
          <a:srcRect l="25969" r="22389"/>
          <a:stretch>
            <a:fillRect/>
          </a:stretch>
        </p:blipFill>
        <p:spPr>
          <a:xfrm>
            <a:off x="0" y="0"/>
            <a:ext cx="5429249" cy="6991304"/>
          </a:xfrm>
          <a:prstGeom prst="rect">
            <a:avLst/>
          </a:prstGeom>
        </p:spPr>
      </p:pic>
      <p:sp>
        <p:nvSpPr>
          <p:cNvPr id="2" name="Title 1">
            <a:extLst>
              <a:ext uri="{FF2B5EF4-FFF2-40B4-BE49-F238E27FC236}">
                <a16:creationId xmlns:a16="http://schemas.microsoft.com/office/drawing/2014/main" id="{68C15716-84E2-0069-1EEB-46906516E2CE}"/>
              </a:ext>
            </a:extLst>
          </p:cNvPr>
          <p:cNvSpPr>
            <a:spLocks noGrp="1"/>
          </p:cNvSpPr>
          <p:nvPr>
            <p:ph type="title"/>
          </p:nvPr>
        </p:nvSpPr>
        <p:spPr>
          <a:xfrm>
            <a:off x="5429250" y="642382"/>
            <a:ext cx="5924549" cy="3283122"/>
          </a:xfrm>
        </p:spPr>
        <p:txBody>
          <a:bodyPr vert="horz" lIns="91440" tIns="45720" rIns="91440" bIns="45720" rtlCol="0" anchor="b">
            <a:normAutofit/>
          </a:bodyPr>
          <a:lstStyle/>
          <a:p>
            <a:pPr algn="ctr"/>
            <a:r>
              <a:rPr lang="en-US" kern="1200">
                <a:solidFill>
                  <a:schemeClr val="tx1">
                    <a:lumMod val="65000"/>
                    <a:lumOff val="35000"/>
                  </a:schemeClr>
                </a:solidFill>
                <a:latin typeface="+mj-lt"/>
                <a:ea typeface="+mj-ea"/>
                <a:cs typeface="+mj-cs"/>
              </a:rPr>
              <a:t>Demo 3 – Building an Agent</a:t>
            </a:r>
          </a:p>
        </p:txBody>
      </p:sp>
    </p:spTree>
    <p:extLst>
      <p:ext uri="{BB962C8B-B14F-4D97-AF65-F5344CB8AC3E}">
        <p14:creationId xmlns:p14="http://schemas.microsoft.com/office/powerpoint/2010/main" val="4083141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logos on a white background&#10;&#10;AI-generated content may be incorrect.">
            <a:extLst>
              <a:ext uri="{FF2B5EF4-FFF2-40B4-BE49-F238E27FC236}">
                <a16:creationId xmlns:a16="http://schemas.microsoft.com/office/drawing/2014/main" id="{4F985D5E-3E8D-10DE-D32C-CFA6991009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347" y="1125232"/>
            <a:ext cx="12378694" cy="5158835"/>
          </a:xfrm>
        </p:spPr>
      </p:pic>
    </p:spTree>
    <p:extLst>
      <p:ext uri="{BB962C8B-B14F-4D97-AF65-F5344CB8AC3E}">
        <p14:creationId xmlns:p14="http://schemas.microsoft.com/office/powerpoint/2010/main" val="2531880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45" name="Rectangle 44">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7840C5-D3AA-1CB7-CE54-8FDB869566F7}"/>
              </a:ext>
            </a:extLst>
          </p:cNvPr>
          <p:cNvSpPr>
            <a:spLocks noGrp="1"/>
          </p:cNvSpPr>
          <p:nvPr>
            <p:ph idx="1"/>
          </p:nvPr>
        </p:nvSpPr>
        <p:spPr>
          <a:xfrm>
            <a:off x="761802" y="2743200"/>
            <a:ext cx="4646905" cy="3613149"/>
          </a:xfrm>
        </p:spPr>
        <p:txBody>
          <a:bodyPr anchor="ctr">
            <a:normAutofit/>
          </a:bodyPr>
          <a:lstStyle/>
          <a:p>
            <a:pPr marL="0" lvl="0" indent="0" eaLnBrk="0" fontAlgn="base" hangingPunct="0">
              <a:lnSpc>
                <a:spcPct val="100000"/>
              </a:lnSpc>
              <a:spcBef>
                <a:spcPct val="0"/>
              </a:spcBef>
              <a:spcAft>
                <a:spcPct val="0"/>
              </a:spcAft>
              <a:buNone/>
            </a:pPr>
            <a:r>
              <a:rPr lang="en-US" altLang="en-US" sz="2000">
                <a:latin typeface="Arial" panose="020B0604020202020204" pitchFamily="34" charset="0"/>
              </a:rPr>
              <a:t>This presentation was last updated on </a:t>
            </a:r>
            <a:r>
              <a:rPr lang="en-US" altLang="en-US" sz="2000" b="1">
                <a:latin typeface="Arial" panose="020B0604020202020204" pitchFamily="34" charset="0"/>
              </a:rPr>
              <a:t>Sep 15</a:t>
            </a:r>
            <a:r>
              <a:rPr lang="en-US" altLang="en-US" sz="2000" b="1" baseline="30000">
                <a:latin typeface="Arial" panose="020B0604020202020204" pitchFamily="34" charset="0"/>
              </a:rPr>
              <a:t>th</a:t>
            </a:r>
            <a:r>
              <a:rPr lang="en-US" altLang="en-US" sz="2000" b="1">
                <a:latin typeface="Arial" panose="020B0604020202020204" pitchFamily="34" charset="0"/>
              </a:rPr>
              <a:t>, 2025 - </a:t>
            </a:r>
            <a:r>
              <a:rPr lang="en-US" altLang="en-US" sz="2000">
                <a:latin typeface="Arial" panose="020B0604020202020204" pitchFamily="34" charset="0"/>
              </a:rPr>
              <a:t>so it may contain outdated information. </a:t>
            </a:r>
          </a:p>
          <a:p>
            <a:pPr marL="0" lvl="0" indent="0" eaLnBrk="0" fontAlgn="base" hangingPunct="0">
              <a:lnSpc>
                <a:spcPct val="100000"/>
              </a:lnSpc>
              <a:spcBef>
                <a:spcPct val="0"/>
              </a:spcBef>
              <a:spcAft>
                <a:spcPct val="0"/>
              </a:spcAft>
              <a:buNone/>
            </a:pPr>
            <a:endParaRPr lang="en-US" altLang="en-US" sz="2000">
              <a:latin typeface="Arial" panose="020B0604020202020204" pitchFamily="34" charset="0"/>
            </a:endParaRPr>
          </a:p>
        </p:txBody>
      </p:sp>
      <p:pic>
        <p:nvPicPr>
          <p:cNvPr id="5" name="Picture 4" descr="Old radio and an alarm clock on a table">
            <a:extLst>
              <a:ext uri="{FF2B5EF4-FFF2-40B4-BE49-F238E27FC236}">
                <a16:creationId xmlns:a16="http://schemas.microsoft.com/office/drawing/2014/main" id="{24B02D50-5C80-F651-C758-2494704B2D32}"/>
              </a:ext>
            </a:extLst>
          </p:cNvPr>
          <p:cNvPicPr>
            <a:picLocks noChangeAspect="1"/>
          </p:cNvPicPr>
          <p:nvPr/>
        </p:nvPicPr>
        <p:blipFill>
          <a:blip r:embed="rId3"/>
          <a:srcRect l="10460" r="30140" b="-2"/>
          <a:stretch>
            <a:fillRect/>
          </a:stretch>
        </p:blipFill>
        <p:spPr>
          <a:xfrm>
            <a:off x="6096000" y="1"/>
            <a:ext cx="6102825" cy="6858000"/>
          </a:xfrm>
          <a:prstGeom prst="rect">
            <a:avLst/>
          </a:prstGeom>
        </p:spPr>
      </p:pic>
      <p:sp>
        <p:nvSpPr>
          <p:cNvPr id="6" name="Title 5">
            <a:extLst>
              <a:ext uri="{FF2B5EF4-FFF2-40B4-BE49-F238E27FC236}">
                <a16:creationId xmlns:a16="http://schemas.microsoft.com/office/drawing/2014/main" id="{4247F923-2FB5-57CC-F4C1-DA616D5FF937}"/>
              </a:ext>
            </a:extLst>
          </p:cNvPr>
          <p:cNvSpPr>
            <a:spLocks noGrp="1"/>
          </p:cNvSpPr>
          <p:nvPr>
            <p:ph type="title"/>
          </p:nvPr>
        </p:nvSpPr>
        <p:spPr/>
        <p:txBody>
          <a:bodyPr/>
          <a:lstStyle/>
          <a:p>
            <a:r>
              <a:rPr lang="en-CA"/>
              <a:t>Disclaimer</a:t>
            </a:r>
          </a:p>
        </p:txBody>
      </p:sp>
    </p:spTree>
    <p:extLst>
      <p:ext uri="{BB962C8B-B14F-4D97-AF65-F5344CB8AC3E}">
        <p14:creationId xmlns:p14="http://schemas.microsoft.com/office/powerpoint/2010/main" val="3829130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rrow: Notched Right 29">
            <a:extLst>
              <a:ext uri="{FF2B5EF4-FFF2-40B4-BE49-F238E27FC236}">
                <a16:creationId xmlns:a16="http://schemas.microsoft.com/office/drawing/2014/main" id="{4F76131B-55A2-3E9D-3BEE-837B2143574F}"/>
              </a:ext>
            </a:extLst>
          </p:cNvPr>
          <p:cNvSpPr/>
          <p:nvPr/>
        </p:nvSpPr>
        <p:spPr>
          <a:xfrm>
            <a:off x="1443877" y="3356106"/>
            <a:ext cx="9779429" cy="1900741"/>
          </a:xfrm>
          <a:prstGeom prst="notchedRightArrow">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2" name="Title 1">
            <a:extLst>
              <a:ext uri="{FF2B5EF4-FFF2-40B4-BE49-F238E27FC236}">
                <a16:creationId xmlns:a16="http://schemas.microsoft.com/office/drawing/2014/main" id="{8B12D194-0C39-720A-3A14-1A6CE5EA337F}"/>
              </a:ext>
            </a:extLst>
          </p:cNvPr>
          <p:cNvSpPr>
            <a:spLocks noGrp="1"/>
          </p:cNvSpPr>
          <p:nvPr>
            <p:ph type="title"/>
          </p:nvPr>
        </p:nvSpPr>
        <p:spPr/>
        <p:txBody>
          <a:bodyPr/>
          <a:lstStyle/>
          <a:p>
            <a:r>
              <a:rPr lang="en-CA"/>
              <a:t>Agents and Agenting development</a:t>
            </a:r>
          </a:p>
        </p:txBody>
      </p:sp>
      <p:sp>
        <p:nvSpPr>
          <p:cNvPr id="26" name="Rectangle 25">
            <a:extLst>
              <a:ext uri="{FF2B5EF4-FFF2-40B4-BE49-F238E27FC236}">
                <a16:creationId xmlns:a16="http://schemas.microsoft.com/office/drawing/2014/main" id="{EB6B0289-A5FB-884A-CC44-817E799C4CB3}"/>
              </a:ext>
            </a:extLst>
          </p:cNvPr>
          <p:cNvSpPr/>
          <p:nvPr/>
        </p:nvSpPr>
        <p:spPr>
          <a:xfrm>
            <a:off x="4677792" y="2478630"/>
            <a:ext cx="2836416" cy="1900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CA"/>
          </a:p>
        </p:txBody>
      </p:sp>
      <p:grpSp>
        <p:nvGrpSpPr>
          <p:cNvPr id="40" name="Group 39">
            <a:extLst>
              <a:ext uri="{FF2B5EF4-FFF2-40B4-BE49-F238E27FC236}">
                <a16:creationId xmlns:a16="http://schemas.microsoft.com/office/drawing/2014/main" id="{6D3C318B-81BB-BE67-4331-6DC937FE593E}"/>
              </a:ext>
            </a:extLst>
          </p:cNvPr>
          <p:cNvGrpSpPr/>
          <p:nvPr/>
        </p:nvGrpSpPr>
        <p:grpSpPr>
          <a:xfrm>
            <a:off x="7417671" y="2765003"/>
            <a:ext cx="2849305" cy="1912857"/>
            <a:chOff x="7417671" y="2765003"/>
            <a:chExt cx="2849305" cy="1912857"/>
          </a:xfrm>
        </p:grpSpPr>
        <p:sp>
          <p:nvSpPr>
            <p:cNvPr id="13" name="TextBox 12">
              <a:extLst>
                <a:ext uri="{FF2B5EF4-FFF2-40B4-BE49-F238E27FC236}">
                  <a16:creationId xmlns:a16="http://schemas.microsoft.com/office/drawing/2014/main" id="{15DFD64C-E363-CCA9-DE09-E927F8CF04BC}"/>
                </a:ext>
              </a:extLst>
            </p:cNvPr>
            <p:cNvSpPr txBox="1"/>
            <p:nvPr/>
          </p:nvSpPr>
          <p:spPr>
            <a:xfrm>
              <a:off x="8210549" y="4308528"/>
              <a:ext cx="1250663" cy="369332"/>
            </a:xfrm>
            <a:prstGeom prst="rect">
              <a:avLst/>
            </a:prstGeom>
            <a:noFill/>
          </p:spPr>
          <p:txBody>
            <a:bodyPr wrap="none" rtlCol="0">
              <a:spAutoFit/>
            </a:bodyPr>
            <a:lstStyle/>
            <a:p>
              <a:r>
                <a:rPr lang="en-CA"/>
                <a:t>2024-2025</a:t>
              </a:r>
            </a:p>
          </p:txBody>
        </p:sp>
        <p:sp>
          <p:nvSpPr>
            <p:cNvPr id="23" name="Rectangle 22">
              <a:extLst>
                <a:ext uri="{FF2B5EF4-FFF2-40B4-BE49-F238E27FC236}">
                  <a16:creationId xmlns:a16="http://schemas.microsoft.com/office/drawing/2014/main" id="{E9E96633-340D-5C13-B58F-F449523CAB28}"/>
                </a:ext>
              </a:extLst>
            </p:cNvPr>
            <p:cNvSpPr/>
            <p:nvPr/>
          </p:nvSpPr>
          <p:spPr>
            <a:xfrm>
              <a:off x="7417671" y="3144545"/>
              <a:ext cx="2836416" cy="86978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CA"/>
            </a:p>
          </p:txBody>
        </p:sp>
        <p:sp>
          <p:nvSpPr>
            <p:cNvPr id="28" name="Oval 27">
              <a:extLst>
                <a:ext uri="{FF2B5EF4-FFF2-40B4-BE49-F238E27FC236}">
                  <a16:creationId xmlns:a16="http://schemas.microsoft.com/office/drawing/2014/main" id="{0230E0D8-EEEE-A4BA-9A8C-CA004ACD0ACE}"/>
                </a:ext>
              </a:extLst>
            </p:cNvPr>
            <p:cNvSpPr/>
            <p:nvPr/>
          </p:nvSpPr>
          <p:spPr>
            <a:xfrm>
              <a:off x="8598287" y="3831291"/>
              <a:ext cx="475185" cy="475185"/>
            </a:xfrm>
            <a:prstGeom prst="ellipse">
              <a:avLst/>
            </a:prstGeom>
          </p:spPr>
          <p:style>
            <a:lnRef idx="2">
              <a:schemeClr val="lt1">
                <a:hueOff val="0"/>
                <a:satOff val="0"/>
                <a:lumOff val="0"/>
                <a:alphaOff val="0"/>
              </a:schemeClr>
            </a:lnRef>
            <a:fillRef idx="1">
              <a:schemeClr val="accent2">
                <a:hueOff val="6443614"/>
                <a:satOff val="-18493"/>
                <a:lumOff val="-29609"/>
                <a:alphaOff val="0"/>
              </a:schemeClr>
            </a:fillRef>
            <a:effectRef idx="0">
              <a:schemeClr val="accent2">
                <a:hueOff val="6443614"/>
                <a:satOff val="-18493"/>
                <a:lumOff val="-29609"/>
                <a:alphaOff val="0"/>
              </a:schemeClr>
            </a:effectRef>
            <a:fontRef idx="minor">
              <a:schemeClr val="lt1"/>
            </a:fontRef>
          </p:style>
          <p:txBody>
            <a:bodyPr/>
            <a:lstStyle/>
            <a:p>
              <a:endParaRPr lang="en-CA"/>
            </a:p>
          </p:txBody>
        </p:sp>
        <p:grpSp>
          <p:nvGrpSpPr>
            <p:cNvPr id="34" name="Group 33">
              <a:extLst>
                <a:ext uri="{FF2B5EF4-FFF2-40B4-BE49-F238E27FC236}">
                  <a16:creationId xmlns:a16="http://schemas.microsoft.com/office/drawing/2014/main" id="{82D16411-CFCA-8E49-5FD0-D3AF675D40D0}"/>
                </a:ext>
              </a:extLst>
            </p:cNvPr>
            <p:cNvGrpSpPr/>
            <p:nvPr/>
          </p:nvGrpSpPr>
          <p:grpSpPr>
            <a:xfrm>
              <a:off x="7430560" y="2765003"/>
              <a:ext cx="2836416" cy="1247274"/>
              <a:chOff x="7430560" y="2765003"/>
              <a:chExt cx="2836416" cy="1247274"/>
            </a:xfrm>
          </p:grpSpPr>
          <p:pic>
            <p:nvPicPr>
              <p:cNvPr id="3080" name="Picture 8" descr="GitHub - github/copilot-docs: Documentation for GitHub Copilot">
                <a:extLst>
                  <a:ext uri="{FF2B5EF4-FFF2-40B4-BE49-F238E27FC236}">
                    <a16:creationId xmlns:a16="http://schemas.microsoft.com/office/drawing/2014/main" id="{FDBCC489-B3A5-686C-94D6-5515C6370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8376" y="2765003"/>
                <a:ext cx="555006" cy="44400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2F12092-F2E9-3C17-DA6B-4E661A14FB76}"/>
                  </a:ext>
                </a:extLst>
              </p:cNvPr>
              <p:cNvSpPr txBox="1"/>
              <p:nvPr/>
            </p:nvSpPr>
            <p:spPr>
              <a:xfrm>
                <a:off x="7430560" y="3142493"/>
                <a:ext cx="2836416" cy="86978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34696" tIns="234696" rIns="234696" bIns="234696" numCol="1" spcCol="1270" anchor="b" anchorCtr="0">
                <a:noAutofit/>
              </a:bodyPr>
              <a:lstStyle/>
              <a:p>
                <a:pPr marL="0" lvl="0" indent="0" algn="ctr" defTabSz="1466850">
                  <a:lnSpc>
                    <a:spcPct val="90000"/>
                  </a:lnSpc>
                  <a:spcBef>
                    <a:spcPct val="0"/>
                  </a:spcBef>
                  <a:spcAft>
                    <a:spcPct val="35000"/>
                  </a:spcAft>
                  <a:buNone/>
                </a:pPr>
                <a:r>
                  <a:rPr lang="en-CA" sz="3300" kern="1200"/>
                  <a:t>Agentic AI</a:t>
                </a:r>
              </a:p>
            </p:txBody>
          </p:sp>
        </p:grpSp>
      </p:grpSp>
      <p:grpSp>
        <p:nvGrpSpPr>
          <p:cNvPr id="38" name="Group 37">
            <a:extLst>
              <a:ext uri="{FF2B5EF4-FFF2-40B4-BE49-F238E27FC236}">
                <a16:creationId xmlns:a16="http://schemas.microsoft.com/office/drawing/2014/main" id="{CDFE2F00-0AFE-3E32-B24C-5650E1B3D301}"/>
              </a:ext>
            </a:extLst>
          </p:cNvPr>
          <p:cNvGrpSpPr/>
          <p:nvPr/>
        </p:nvGrpSpPr>
        <p:grpSpPr>
          <a:xfrm>
            <a:off x="1541910" y="2188057"/>
            <a:ext cx="2541960" cy="2504185"/>
            <a:chOff x="1541910" y="2188057"/>
            <a:chExt cx="2541960" cy="2504185"/>
          </a:xfrm>
        </p:grpSpPr>
        <p:sp>
          <p:nvSpPr>
            <p:cNvPr id="7" name="TextBox 6">
              <a:extLst>
                <a:ext uri="{FF2B5EF4-FFF2-40B4-BE49-F238E27FC236}">
                  <a16:creationId xmlns:a16="http://schemas.microsoft.com/office/drawing/2014/main" id="{970FA002-35F4-763F-EDE4-22E2D6238316}"/>
                </a:ext>
              </a:extLst>
            </p:cNvPr>
            <p:cNvSpPr txBox="1"/>
            <p:nvPr/>
          </p:nvSpPr>
          <p:spPr>
            <a:xfrm>
              <a:off x="2484514" y="4322910"/>
              <a:ext cx="678391" cy="369332"/>
            </a:xfrm>
            <a:prstGeom prst="rect">
              <a:avLst/>
            </a:prstGeom>
            <a:noFill/>
          </p:spPr>
          <p:txBody>
            <a:bodyPr wrap="none" rtlCol="0">
              <a:spAutoFit/>
            </a:bodyPr>
            <a:lstStyle/>
            <a:p>
              <a:r>
                <a:rPr lang="en-CA"/>
                <a:t>2022</a:t>
              </a:r>
            </a:p>
          </p:txBody>
        </p:sp>
        <p:sp>
          <p:nvSpPr>
            <p:cNvPr id="20" name="Rectangle 19">
              <a:extLst>
                <a:ext uri="{FF2B5EF4-FFF2-40B4-BE49-F238E27FC236}">
                  <a16:creationId xmlns:a16="http://schemas.microsoft.com/office/drawing/2014/main" id="{9C5B7515-C60C-5CE5-E796-802469975C71}"/>
                </a:ext>
              </a:extLst>
            </p:cNvPr>
            <p:cNvSpPr/>
            <p:nvPr/>
          </p:nvSpPr>
          <p:spPr>
            <a:xfrm>
              <a:off x="1563550" y="2417464"/>
              <a:ext cx="2520320" cy="139730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CA"/>
            </a:p>
          </p:txBody>
        </p:sp>
        <p:sp>
          <p:nvSpPr>
            <p:cNvPr id="29" name="Oval 28">
              <a:extLst>
                <a:ext uri="{FF2B5EF4-FFF2-40B4-BE49-F238E27FC236}">
                  <a16:creationId xmlns:a16="http://schemas.microsoft.com/office/drawing/2014/main" id="{11AD49A6-0972-1761-317B-9BF198CF8AE5}"/>
                </a:ext>
              </a:extLst>
            </p:cNvPr>
            <p:cNvSpPr/>
            <p:nvPr/>
          </p:nvSpPr>
          <p:spPr>
            <a:xfrm>
              <a:off x="2586118" y="3873788"/>
              <a:ext cx="475185" cy="475185"/>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CA"/>
            </a:p>
          </p:txBody>
        </p:sp>
        <p:grpSp>
          <p:nvGrpSpPr>
            <p:cNvPr id="36" name="Group 35">
              <a:extLst>
                <a:ext uri="{FF2B5EF4-FFF2-40B4-BE49-F238E27FC236}">
                  <a16:creationId xmlns:a16="http://schemas.microsoft.com/office/drawing/2014/main" id="{D7CEE835-0F63-F310-4F74-861CEC85B5C3}"/>
                </a:ext>
              </a:extLst>
            </p:cNvPr>
            <p:cNvGrpSpPr/>
            <p:nvPr/>
          </p:nvGrpSpPr>
          <p:grpSpPr>
            <a:xfrm>
              <a:off x="1541910" y="2188057"/>
              <a:ext cx="2520320" cy="1708849"/>
              <a:chOff x="1541910" y="2188057"/>
              <a:chExt cx="2520320" cy="1708849"/>
            </a:xfrm>
          </p:grpSpPr>
          <p:pic>
            <p:nvPicPr>
              <p:cNvPr id="17" name="Picture 16">
                <a:extLst>
                  <a:ext uri="{FF2B5EF4-FFF2-40B4-BE49-F238E27FC236}">
                    <a16:creationId xmlns:a16="http://schemas.microsoft.com/office/drawing/2014/main" id="{8159E239-EFBE-DA5F-3281-C1E124597494}"/>
                  </a:ext>
                </a:extLst>
              </p:cNvPr>
              <p:cNvPicPr>
                <a:picLocks noChangeAspect="1"/>
              </p:cNvPicPr>
              <p:nvPr/>
            </p:nvPicPr>
            <p:blipFill>
              <a:blip r:embed="rId4"/>
              <a:stretch>
                <a:fillRect/>
              </a:stretch>
            </p:blipFill>
            <p:spPr>
              <a:xfrm>
                <a:off x="2546207" y="2188057"/>
                <a:ext cx="555006" cy="555006"/>
              </a:xfrm>
              <a:prstGeom prst="rect">
                <a:avLst/>
              </a:prstGeom>
            </p:spPr>
          </p:pic>
          <p:sp>
            <p:nvSpPr>
              <p:cNvPr id="35" name="TextBox 34">
                <a:extLst>
                  <a:ext uri="{FF2B5EF4-FFF2-40B4-BE49-F238E27FC236}">
                    <a16:creationId xmlns:a16="http://schemas.microsoft.com/office/drawing/2014/main" id="{B260BA67-C155-7A0A-213C-E77D2DB82785}"/>
                  </a:ext>
                </a:extLst>
              </p:cNvPr>
              <p:cNvSpPr txBox="1"/>
              <p:nvPr/>
            </p:nvSpPr>
            <p:spPr>
              <a:xfrm>
                <a:off x="1541910" y="2499604"/>
                <a:ext cx="2520320" cy="139730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34696" tIns="234696" rIns="234696" bIns="234696" numCol="1" spcCol="1270" anchor="b" anchorCtr="0">
                <a:noAutofit/>
              </a:bodyPr>
              <a:lstStyle/>
              <a:p>
                <a:pPr marL="0" lvl="0" indent="0" algn="ctr" defTabSz="1466850">
                  <a:lnSpc>
                    <a:spcPct val="90000"/>
                  </a:lnSpc>
                  <a:spcBef>
                    <a:spcPct val="0"/>
                  </a:spcBef>
                  <a:spcAft>
                    <a:spcPct val="35000"/>
                  </a:spcAft>
                  <a:buNone/>
                </a:pPr>
                <a:r>
                  <a:rPr lang="en-CA" sz="3300" kern="1200"/>
                  <a:t>“New Gen” chatbots</a:t>
                </a:r>
              </a:p>
            </p:txBody>
          </p:sp>
        </p:grpSp>
      </p:grpSp>
      <p:grpSp>
        <p:nvGrpSpPr>
          <p:cNvPr id="39" name="Group 38">
            <a:extLst>
              <a:ext uri="{FF2B5EF4-FFF2-40B4-BE49-F238E27FC236}">
                <a16:creationId xmlns:a16="http://schemas.microsoft.com/office/drawing/2014/main" id="{6B461A20-1DB8-C558-8EEF-E3001BDBE1DC}"/>
              </a:ext>
            </a:extLst>
          </p:cNvPr>
          <p:cNvGrpSpPr/>
          <p:nvPr/>
        </p:nvGrpSpPr>
        <p:grpSpPr>
          <a:xfrm>
            <a:off x="4262073" y="3873788"/>
            <a:ext cx="2836416" cy="2619087"/>
            <a:chOff x="4262073" y="3873788"/>
            <a:chExt cx="2836416" cy="2619087"/>
          </a:xfrm>
        </p:grpSpPr>
        <p:sp>
          <p:nvSpPr>
            <p:cNvPr id="12" name="TextBox 11">
              <a:extLst>
                <a:ext uri="{FF2B5EF4-FFF2-40B4-BE49-F238E27FC236}">
                  <a16:creationId xmlns:a16="http://schemas.microsoft.com/office/drawing/2014/main" id="{A909D92E-20CC-6887-2505-F9ECA2ECB0EC}"/>
                </a:ext>
              </a:extLst>
            </p:cNvPr>
            <p:cNvSpPr txBox="1"/>
            <p:nvPr/>
          </p:nvSpPr>
          <p:spPr>
            <a:xfrm>
              <a:off x="5099286" y="3873788"/>
              <a:ext cx="1250663" cy="369332"/>
            </a:xfrm>
            <a:prstGeom prst="rect">
              <a:avLst/>
            </a:prstGeom>
            <a:noFill/>
          </p:spPr>
          <p:txBody>
            <a:bodyPr wrap="none" rtlCol="0">
              <a:spAutoFit/>
            </a:bodyPr>
            <a:lstStyle/>
            <a:p>
              <a:r>
                <a:rPr lang="en-CA"/>
                <a:t>2023-2024</a:t>
              </a:r>
            </a:p>
          </p:txBody>
        </p:sp>
        <p:grpSp>
          <p:nvGrpSpPr>
            <p:cNvPr id="33" name="Group 32">
              <a:extLst>
                <a:ext uri="{FF2B5EF4-FFF2-40B4-BE49-F238E27FC236}">
                  <a16:creationId xmlns:a16="http://schemas.microsoft.com/office/drawing/2014/main" id="{5A291C40-BAD3-1454-23B2-E9C4ED94AE47}"/>
                </a:ext>
              </a:extLst>
            </p:cNvPr>
            <p:cNvGrpSpPr/>
            <p:nvPr/>
          </p:nvGrpSpPr>
          <p:grpSpPr>
            <a:xfrm>
              <a:off x="4262073" y="4750447"/>
              <a:ext cx="2836416" cy="1742428"/>
              <a:chOff x="4262073" y="4750447"/>
              <a:chExt cx="2836416" cy="1742428"/>
            </a:xfrm>
          </p:grpSpPr>
          <p:pic>
            <p:nvPicPr>
              <p:cNvPr id="3076" name="Picture 4" descr="LangChainでLLMを活用したアプリを開発しよう！ ~その①~ - クリエーションライン株式会社">
                <a:extLst>
                  <a:ext uri="{FF2B5EF4-FFF2-40B4-BE49-F238E27FC236}">
                    <a16:creationId xmlns:a16="http://schemas.microsoft.com/office/drawing/2014/main" id="{EC85D9D4-53BA-4EE3-7F18-9B1F7211CB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826" t="22583" r="29365" b="38760"/>
              <a:stretch>
                <a:fillRect/>
              </a:stretch>
            </p:blipFill>
            <p:spPr bwMode="auto">
              <a:xfrm>
                <a:off x="4954568" y="6086260"/>
                <a:ext cx="725714" cy="40661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mantic Kernel | The latest news from the Semantic Kernel team for ...">
                <a:extLst>
                  <a:ext uri="{FF2B5EF4-FFF2-40B4-BE49-F238E27FC236}">
                    <a16:creationId xmlns:a16="http://schemas.microsoft.com/office/drawing/2014/main" id="{B3DF03A5-3770-09B3-1729-898E71F4660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644" r="26557" b="25429"/>
              <a:stretch>
                <a:fillRect/>
              </a:stretch>
            </p:blipFill>
            <p:spPr bwMode="auto">
              <a:xfrm>
                <a:off x="6084252" y="6004092"/>
                <a:ext cx="375527" cy="488783"/>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AB3252C1-2890-E473-65E3-DDE1661EAA84}"/>
                  </a:ext>
                </a:extLst>
              </p:cNvPr>
              <p:cNvSpPr txBox="1"/>
              <p:nvPr/>
            </p:nvSpPr>
            <p:spPr>
              <a:xfrm>
                <a:off x="4262073" y="4750447"/>
                <a:ext cx="2836416" cy="124041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34696" tIns="234696" rIns="234696" bIns="234696" numCol="1" spcCol="1270" anchor="t" anchorCtr="0">
                <a:noAutofit/>
              </a:bodyPr>
              <a:lstStyle/>
              <a:p>
                <a:pPr marL="0" lvl="0" indent="0" algn="ctr" defTabSz="1466850">
                  <a:lnSpc>
                    <a:spcPct val="90000"/>
                  </a:lnSpc>
                  <a:spcBef>
                    <a:spcPct val="0"/>
                  </a:spcBef>
                  <a:spcAft>
                    <a:spcPct val="35000"/>
                  </a:spcAft>
                  <a:buNone/>
                </a:pPr>
                <a:r>
                  <a:rPr lang="en-CA" sz="3300" kern="1200"/>
                  <a:t>Early agentic systems</a:t>
                </a:r>
              </a:p>
            </p:txBody>
          </p:sp>
        </p:grpSp>
        <p:sp>
          <p:nvSpPr>
            <p:cNvPr id="37" name="Oval 36">
              <a:extLst>
                <a:ext uri="{FF2B5EF4-FFF2-40B4-BE49-F238E27FC236}">
                  <a16:creationId xmlns:a16="http://schemas.microsoft.com/office/drawing/2014/main" id="{AC3423B2-6AB1-EEB5-E178-96BF4916C1F3}"/>
                </a:ext>
              </a:extLst>
            </p:cNvPr>
            <p:cNvSpPr/>
            <p:nvPr/>
          </p:nvSpPr>
          <p:spPr>
            <a:xfrm>
              <a:off x="5442689" y="4181687"/>
              <a:ext cx="475185" cy="475185"/>
            </a:xfrm>
            <a:prstGeom prst="ellipse">
              <a:avLst/>
            </a:prstGeom>
          </p:spPr>
          <p:style>
            <a:lnRef idx="3">
              <a:schemeClr val="lt1"/>
            </a:lnRef>
            <a:fillRef idx="1">
              <a:schemeClr val="accent4"/>
            </a:fillRef>
            <a:effectRef idx="1">
              <a:schemeClr val="accent4"/>
            </a:effectRef>
            <a:fontRef idx="minor">
              <a:schemeClr val="lt1"/>
            </a:fontRef>
          </p:style>
          <p:txBody>
            <a:bodyPr/>
            <a:lstStyle/>
            <a:p>
              <a:endParaRPr lang="en-CA"/>
            </a:p>
          </p:txBody>
        </p:sp>
      </p:grpSp>
    </p:spTree>
    <p:extLst>
      <p:ext uri="{BB962C8B-B14F-4D97-AF65-F5344CB8AC3E}">
        <p14:creationId xmlns:p14="http://schemas.microsoft.com/office/powerpoint/2010/main" val="356235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52F42-250C-08FA-3AFE-582CA32DDE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C3FDEA-E328-09F9-8355-62D5BD8C6588}"/>
              </a:ext>
            </a:extLst>
          </p:cNvPr>
          <p:cNvSpPr>
            <a:spLocks noGrp="1"/>
          </p:cNvSpPr>
          <p:nvPr>
            <p:ph type="title"/>
          </p:nvPr>
        </p:nvSpPr>
        <p:spPr/>
        <p:txBody>
          <a:bodyPr/>
          <a:lstStyle/>
          <a:p>
            <a:r>
              <a:rPr lang="en-CA"/>
              <a:t>Agents and Agenting development</a:t>
            </a:r>
          </a:p>
        </p:txBody>
      </p:sp>
      <p:sp>
        <p:nvSpPr>
          <p:cNvPr id="6" name="TextBox 5">
            <a:extLst>
              <a:ext uri="{FF2B5EF4-FFF2-40B4-BE49-F238E27FC236}">
                <a16:creationId xmlns:a16="http://schemas.microsoft.com/office/drawing/2014/main" id="{3B5E3889-25A9-0BFD-E3CC-44F2A84D0990}"/>
              </a:ext>
            </a:extLst>
          </p:cNvPr>
          <p:cNvSpPr txBox="1"/>
          <p:nvPr/>
        </p:nvSpPr>
        <p:spPr>
          <a:xfrm>
            <a:off x="1950921" y="2736541"/>
            <a:ext cx="2366994" cy="1231106"/>
          </a:xfrm>
          <a:prstGeom prst="rect">
            <a:avLst/>
          </a:prstGeom>
        </p:spPr>
        <p:txBody>
          <a:bodyPr vert="horz" wrap="square" lIns="0" tIns="0" rIns="0" bIns="0" rtlCol="0" anchor="ctr" anchorCtr="0">
            <a:spAutoFit/>
          </a:bodyPr>
          <a:lstStyle>
            <a:defPPr>
              <a:defRPr lang="en-US"/>
            </a:defPPr>
            <a:lvl1pPr marR="0" lvl="0" indent="0" algn="ctr" defTabSz="914437" fontAlgn="base">
              <a:lnSpc>
                <a:spcPct val="100000"/>
              </a:lnSpc>
              <a:spcBef>
                <a:spcPct val="0"/>
              </a:spcBef>
              <a:spcAft>
                <a:spcPts val="1200"/>
              </a:spcAft>
              <a:buClrTx/>
              <a:buSzPct val="90000"/>
              <a:buFont typeface="Wingdings" panose="05000000000000000000" pitchFamily="2" charset="2"/>
              <a:buNone/>
              <a:tabLst>
                <a:tab pos="1371655" algn="l"/>
              </a:tabLst>
              <a:defRPr kumimoji="0" sz="2800" b="1" i="0" u="none" strike="noStrike" cap="none" spc="0" normalizeH="0" baseline="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solidFill>
                  <a:schemeClr val="tx1"/>
                </a:solidFill>
              </a:defRPr>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solidFill>
                  <a:schemeClr val="tx1"/>
                </a:solidFill>
              </a:defRPr>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tx1"/>
                </a:solidFill>
              </a:defRPr>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tx1"/>
                </a:solidFill>
              </a:defRPr>
            </a:lvl5pPr>
            <a:lvl6pPr marL="2565040" indent="-233186" defTabSz="932742">
              <a:spcBef>
                <a:spcPct val="20000"/>
              </a:spcBef>
              <a:buFont typeface="Arial" pitchFamily="34" charset="0"/>
              <a:buChar char="•"/>
              <a:defRPr sz="2000">
                <a:solidFill>
                  <a:schemeClr val="tx1"/>
                </a:solidFill>
              </a:defRPr>
            </a:lvl6pPr>
            <a:lvl7pPr marL="3031412" indent="-233186" defTabSz="932742">
              <a:spcBef>
                <a:spcPct val="20000"/>
              </a:spcBef>
              <a:buFont typeface="Arial" pitchFamily="34" charset="0"/>
              <a:buChar char="•"/>
              <a:defRPr sz="2000">
                <a:solidFill>
                  <a:schemeClr val="tx1"/>
                </a:solidFill>
              </a:defRPr>
            </a:lvl7pPr>
            <a:lvl8pPr marL="3497783" indent="-233186" defTabSz="932742">
              <a:spcBef>
                <a:spcPct val="20000"/>
              </a:spcBef>
              <a:buFont typeface="Arial" pitchFamily="34" charset="0"/>
              <a:buChar char="•"/>
              <a:defRPr sz="2000">
                <a:solidFill>
                  <a:schemeClr val="tx1"/>
                </a:solidFill>
              </a:defRPr>
            </a:lvl8pPr>
            <a:lvl9pPr marL="3964155" indent="-233186" defTabSz="932742">
              <a:spcBef>
                <a:spcPct val="20000"/>
              </a:spcBef>
              <a:buFont typeface="Arial" pitchFamily="34" charset="0"/>
              <a:buChar char="•"/>
              <a:defRPr sz="2000">
                <a:solidFill>
                  <a:schemeClr val="tx1"/>
                </a:solidFill>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8000" b="0" i="0" u="none" strike="noStrike" kern="1200" cap="none" spc="-50" normalizeH="0" baseline="0" noProof="0">
                <a:ln>
                  <a:noFill/>
                </a:ln>
                <a:solidFill>
                  <a:schemeClr val="accent2"/>
                </a:solidFill>
                <a:effectLst/>
                <a:uLnTx/>
                <a:uFillTx/>
                <a:latin typeface="Segoe Sans Display Semibold" pitchFamily="2" charset="0"/>
                <a:ea typeface="+mn-ea"/>
                <a:cs typeface="Segoe Sans Display" pitchFamily="2" charset="0"/>
              </a:rPr>
              <a:t>81%</a:t>
            </a:r>
          </a:p>
        </p:txBody>
      </p:sp>
      <p:sp>
        <p:nvSpPr>
          <p:cNvPr id="8" name="TextBox 7">
            <a:extLst>
              <a:ext uri="{FF2B5EF4-FFF2-40B4-BE49-F238E27FC236}">
                <a16:creationId xmlns:a16="http://schemas.microsoft.com/office/drawing/2014/main" id="{E5994600-8E64-F78E-D070-B6D0DEFA8232}"/>
              </a:ext>
            </a:extLst>
          </p:cNvPr>
          <p:cNvSpPr txBox="1"/>
          <p:nvPr/>
        </p:nvSpPr>
        <p:spPr>
          <a:xfrm>
            <a:off x="910628" y="3967647"/>
            <a:ext cx="4447579" cy="984885"/>
          </a:xfrm>
          <a:prstGeom prst="rect">
            <a:avLst/>
          </a:prstGeom>
        </p:spPr>
        <p:txBody>
          <a:bodyPr wrap="square" lIns="0" tIns="0" rIns="0" bIns="0" anchor="ctr" anchorCtr="0">
            <a:spAutoFit/>
          </a:bodyPr>
          <a:lstStyle/>
          <a:p>
            <a:pPr marL="0" marR="0" lvl="1" indent="0" algn="ctr" defTabSz="712817" rtl="0" eaLnBrk="1" fontAlgn="auto" latinLnBrk="0" hangingPunct="1">
              <a:lnSpc>
                <a:spcPct val="100000"/>
              </a:lnSpc>
              <a:spcBef>
                <a:spcPts val="1500"/>
              </a:spcBef>
              <a:spcAft>
                <a:spcPts val="0"/>
              </a:spcAft>
              <a:buClrTx/>
              <a:buSzTx/>
              <a:buFontTx/>
              <a:buNone/>
              <a:tabLst/>
              <a:defRPr/>
            </a:pPr>
            <a:r>
              <a:rPr kumimoji="0" lang="en-US" sz="1600" b="1" i="0" u="none" strike="noStrike" kern="1200" cap="none" spc="0" normalizeH="0" baseline="0" noProof="0">
                <a:ln>
                  <a:noFill/>
                </a:ln>
                <a:effectLst/>
                <a:uLnTx/>
                <a:uFillTx/>
                <a:ea typeface="+mn-ea"/>
                <a:cs typeface="+mn-cs"/>
              </a:rPr>
              <a:t>Leaders expect agents to be integrated into their company’s AI strategy in next 12-18 months</a:t>
            </a:r>
            <a:br>
              <a:rPr kumimoji="0" lang="en-US" sz="1600" b="1" i="0" u="none" strike="noStrike" kern="1200" cap="none" spc="0" normalizeH="0" baseline="0" noProof="0">
                <a:ln>
                  <a:noFill/>
                </a:ln>
                <a:effectLst/>
                <a:uLnTx/>
                <a:uFillTx/>
                <a:ea typeface="+mn-ea"/>
                <a:cs typeface="+mn-cs"/>
              </a:rPr>
            </a:br>
            <a:br>
              <a:rPr kumimoji="0" lang="en-US" sz="1600" b="1" i="0" u="none" strike="noStrike" kern="1200" cap="none" spc="0" normalizeH="0" baseline="0" noProof="0">
                <a:ln>
                  <a:noFill/>
                </a:ln>
                <a:effectLst/>
                <a:uLnTx/>
                <a:uFillTx/>
                <a:ea typeface="+mn-ea"/>
                <a:cs typeface="+mn-cs"/>
              </a:rPr>
            </a:br>
            <a:r>
              <a:rPr kumimoji="0" lang="en-US" sz="1600" i="1" u="none" strike="noStrike" kern="1200" cap="none" spc="0" normalizeH="0" baseline="0" noProof="0">
                <a:ln>
                  <a:noFill/>
                </a:ln>
                <a:effectLst/>
                <a:uLnTx/>
                <a:uFillTx/>
                <a:ea typeface="+mn-ea"/>
                <a:cs typeface="+mn-cs"/>
              </a:rPr>
              <a:t>*Work Trend Index Annual Report</a:t>
            </a:r>
          </a:p>
        </p:txBody>
      </p:sp>
      <p:sp>
        <p:nvSpPr>
          <p:cNvPr id="9" name="TextBox 8">
            <a:extLst>
              <a:ext uri="{FF2B5EF4-FFF2-40B4-BE49-F238E27FC236}">
                <a16:creationId xmlns:a16="http://schemas.microsoft.com/office/drawing/2014/main" id="{AE3CC302-1B76-24C6-9F78-5E8AA5C94C17}"/>
              </a:ext>
            </a:extLst>
          </p:cNvPr>
          <p:cNvSpPr txBox="1"/>
          <p:nvPr/>
        </p:nvSpPr>
        <p:spPr>
          <a:xfrm>
            <a:off x="7666402" y="2736541"/>
            <a:ext cx="3055458" cy="1231106"/>
          </a:xfrm>
          <a:prstGeom prst="rect">
            <a:avLst/>
          </a:prstGeom>
        </p:spPr>
        <p:txBody>
          <a:bodyPr vert="horz" wrap="square" lIns="0" tIns="0" rIns="0" bIns="0" rtlCol="0" anchor="ctr" anchorCtr="0">
            <a:spAutoFit/>
          </a:bodyPr>
          <a:lstStyle>
            <a:defPPr>
              <a:defRPr lang="en-US"/>
            </a:defPPr>
            <a:lvl1pPr marR="0" lvl="0" indent="0" algn="ctr" defTabSz="914437" fontAlgn="base">
              <a:lnSpc>
                <a:spcPct val="100000"/>
              </a:lnSpc>
              <a:spcBef>
                <a:spcPct val="0"/>
              </a:spcBef>
              <a:spcAft>
                <a:spcPts val="1200"/>
              </a:spcAft>
              <a:buClrTx/>
              <a:buSzPct val="90000"/>
              <a:buFont typeface="Wingdings" panose="05000000000000000000" pitchFamily="2" charset="2"/>
              <a:buNone/>
              <a:tabLst>
                <a:tab pos="1371655" algn="l"/>
              </a:tabLst>
              <a:defRPr kumimoji="0" sz="2800" b="1" i="0" u="none" strike="noStrike" cap="none" spc="0" normalizeH="0" baseline="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solidFill>
                  <a:schemeClr val="tx1"/>
                </a:solidFill>
              </a:defRPr>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solidFill>
                  <a:schemeClr val="tx1"/>
                </a:solidFill>
              </a:defRPr>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tx1"/>
                </a:solidFill>
              </a:defRPr>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tx1"/>
                </a:solidFill>
              </a:defRPr>
            </a:lvl5pPr>
            <a:lvl6pPr marL="2565040" indent="-233186" defTabSz="932742">
              <a:spcBef>
                <a:spcPct val="20000"/>
              </a:spcBef>
              <a:buFont typeface="Arial" pitchFamily="34" charset="0"/>
              <a:buChar char="•"/>
              <a:defRPr sz="2000">
                <a:solidFill>
                  <a:schemeClr val="tx1"/>
                </a:solidFill>
              </a:defRPr>
            </a:lvl6pPr>
            <a:lvl7pPr marL="3031412" indent="-233186" defTabSz="932742">
              <a:spcBef>
                <a:spcPct val="20000"/>
              </a:spcBef>
              <a:buFont typeface="Arial" pitchFamily="34" charset="0"/>
              <a:buChar char="•"/>
              <a:defRPr sz="2000">
                <a:solidFill>
                  <a:schemeClr val="tx1"/>
                </a:solidFill>
              </a:defRPr>
            </a:lvl7pPr>
            <a:lvl8pPr marL="3497783" indent="-233186" defTabSz="932742">
              <a:spcBef>
                <a:spcPct val="20000"/>
              </a:spcBef>
              <a:buFont typeface="Arial" pitchFamily="34" charset="0"/>
              <a:buChar char="•"/>
              <a:defRPr sz="2000">
                <a:solidFill>
                  <a:schemeClr val="tx1"/>
                </a:solidFill>
              </a:defRPr>
            </a:lvl8pPr>
            <a:lvl9pPr marL="3964155" indent="-233186" defTabSz="932742">
              <a:spcBef>
                <a:spcPct val="20000"/>
              </a:spcBef>
              <a:buFont typeface="Arial" pitchFamily="34" charset="0"/>
              <a:buChar char="•"/>
              <a:defRPr sz="2000">
                <a:solidFill>
                  <a:schemeClr val="tx1"/>
                </a:solidFill>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8000" b="0" i="0" u="none" strike="noStrike" kern="1200" cap="none" spc="-50" normalizeH="0" baseline="0" noProof="0">
                <a:ln>
                  <a:noFill/>
                </a:ln>
                <a:solidFill>
                  <a:schemeClr val="accent2"/>
                </a:solidFill>
                <a:effectLst/>
                <a:uLnTx/>
                <a:uFillTx/>
                <a:latin typeface="Segoe Sans Display Semibold" pitchFamily="2" charset="0"/>
                <a:ea typeface="+mn-ea"/>
                <a:cs typeface="Segoe Sans Display" pitchFamily="2" charset="0"/>
              </a:rPr>
              <a:t>$450B</a:t>
            </a:r>
          </a:p>
        </p:txBody>
      </p:sp>
      <p:sp>
        <p:nvSpPr>
          <p:cNvPr id="10" name="TextBox 9">
            <a:extLst>
              <a:ext uri="{FF2B5EF4-FFF2-40B4-BE49-F238E27FC236}">
                <a16:creationId xmlns:a16="http://schemas.microsoft.com/office/drawing/2014/main" id="{0CFE6BDE-F8A7-0DFC-A2F2-C677BE947585}"/>
              </a:ext>
            </a:extLst>
          </p:cNvPr>
          <p:cNvSpPr txBox="1"/>
          <p:nvPr/>
        </p:nvSpPr>
        <p:spPr>
          <a:xfrm>
            <a:off x="7666402" y="3967647"/>
            <a:ext cx="3163065" cy="1423467"/>
          </a:xfrm>
          <a:prstGeom prst="rect">
            <a:avLst/>
          </a:prstGeom>
        </p:spPr>
        <p:txBody>
          <a:bodyPr wrap="square" lIns="0" tIns="0" rIns="0" bIns="0" anchor="ctr" anchorCtr="0">
            <a:spAutoFit/>
          </a:bodyPr>
          <a:lstStyle/>
          <a:p>
            <a:pPr marL="0" lvl="1" algn="ctr" defTabSz="712817">
              <a:spcBef>
                <a:spcPts val="1500"/>
              </a:spcBef>
              <a:defRPr/>
            </a:pPr>
            <a:r>
              <a:rPr lang="en-US" sz="1600" b="1"/>
              <a:t>Economic value driven by AI Agents by 2028 </a:t>
            </a:r>
            <a:br>
              <a:rPr lang="en-US" sz="1600" b="1"/>
            </a:br>
            <a:br>
              <a:rPr lang="en-US" sz="1600" b="1"/>
            </a:br>
            <a:r>
              <a:rPr lang="en-US" sz="1600" b="1" i="1"/>
              <a:t>*Capgemini’s </a:t>
            </a:r>
            <a:r>
              <a:rPr lang="en-CA" sz="1600" i="1"/>
              <a:t>Rise of agentic AI</a:t>
            </a:r>
          </a:p>
          <a:p>
            <a:pPr marL="0" marR="0" lvl="1" indent="0" algn="ctr" defTabSz="712817" rtl="0" eaLnBrk="1" fontAlgn="auto" latinLnBrk="0" hangingPunct="1">
              <a:lnSpc>
                <a:spcPct val="100000"/>
              </a:lnSpc>
              <a:spcBef>
                <a:spcPts val="1500"/>
              </a:spcBef>
              <a:spcAft>
                <a:spcPts val="0"/>
              </a:spcAft>
              <a:buClrTx/>
              <a:buSzTx/>
              <a:buFontTx/>
              <a:buNone/>
              <a:tabLst/>
              <a:defRPr/>
            </a:pPr>
            <a:endParaRPr lang="en-US" sz="1600" b="1"/>
          </a:p>
        </p:txBody>
      </p:sp>
    </p:spTree>
    <p:extLst>
      <p:ext uri="{BB962C8B-B14F-4D97-AF65-F5344CB8AC3E}">
        <p14:creationId xmlns:p14="http://schemas.microsoft.com/office/powerpoint/2010/main" val="370725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500"/>
                                  </p:stCondLst>
                                  <p:childTnLst>
                                    <p:animMotion origin="layout" path="M -1.25E-6 2.59259E-6 L -1.25E-6 0.04352 " pathEditMode="relative" rAng="0" ptsTypes="AA">
                                      <p:cBhvr>
                                        <p:cTn id="9" dur="600" spd="-100000" fill="hold"/>
                                        <p:tgtEl>
                                          <p:spTgt spid="6"/>
                                        </p:tgtEl>
                                        <p:attrNameLst>
                                          <p:attrName>ppt_x</p:attrName>
                                          <p:attrName>ppt_y</p:attrName>
                                        </p:attrNameLst>
                                      </p:cBhvr>
                                      <p:rCtr x="0" y="2176"/>
                                    </p:animMotion>
                                  </p:childTnLst>
                                </p:cTn>
                              </p:par>
                              <p:par>
                                <p:cTn id="10" presetID="10" presetClass="entr" presetSubtype="0"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500"/>
                                  </p:stCondLst>
                                  <p:childTnLst>
                                    <p:animMotion origin="layout" path="M -1.25E-6 -1.48148E-6 L -1.25E-6 0.04352 " pathEditMode="relative" rAng="0" ptsTypes="AA">
                                      <p:cBhvr>
                                        <p:cTn id="14" dur="600" spd="-100000" fill="hold"/>
                                        <p:tgtEl>
                                          <p:spTgt spid="8"/>
                                        </p:tgtEl>
                                        <p:attrNameLst>
                                          <p:attrName>ppt_x</p:attrName>
                                          <p:attrName>ppt_y</p:attrName>
                                        </p:attrNameLst>
                                      </p:cBhvr>
                                      <p:rCtr x="0" y="2176"/>
                                    </p:animMotion>
                                  </p:childTnLst>
                                </p:cTn>
                              </p:par>
                            </p:childTnLst>
                          </p:cTn>
                        </p:par>
                        <p:par>
                          <p:cTn id="15" fill="hold">
                            <p:stCondLst>
                              <p:cond delay="11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path" presetSubtype="0" decel="100000" fill="hold" grpId="1" nodeType="withEffect">
                                  <p:stCondLst>
                                    <p:cond delay="0"/>
                                  </p:stCondLst>
                                  <p:childTnLst>
                                    <p:animMotion origin="layout" path="M 3.54167E-6 2.59259E-6 L 3.54167E-6 0.04352 " pathEditMode="relative" rAng="0" ptsTypes="AA">
                                      <p:cBhvr>
                                        <p:cTn id="20" dur="600" spd="-100000" fill="hold"/>
                                        <p:tgtEl>
                                          <p:spTgt spid="9"/>
                                        </p:tgtEl>
                                        <p:attrNameLst>
                                          <p:attrName>ppt_x</p:attrName>
                                          <p:attrName>ppt_y</p:attrName>
                                        </p:attrNameLst>
                                      </p:cBhvr>
                                      <p:rCtr x="0" y="2176"/>
                                    </p:animMotion>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42" presetClass="path" presetSubtype="0" decel="100000" fill="hold" grpId="1" nodeType="withEffect">
                                  <p:stCondLst>
                                    <p:cond delay="0"/>
                                  </p:stCondLst>
                                  <p:childTnLst>
                                    <p:animMotion origin="layout" path="M -3.54167E-6 4.07407E-6 L -3.54167E-6 0.04351 " pathEditMode="relative" rAng="0" ptsTypes="AA">
                                      <p:cBhvr>
                                        <p:cTn id="25" dur="600" spd="-100000" fill="hold"/>
                                        <p:tgtEl>
                                          <p:spTgt spid="10"/>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P spid="9" grpId="0"/>
      <p:bldP spid="9" grpId="1"/>
      <p:bldP spid="10" grpId="0"/>
      <p:bldP spid="1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959A3-7F23-19FD-67A5-9CE6C374AC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B73D69-69A7-1AB1-2FA9-5DD70251E504}"/>
              </a:ext>
            </a:extLst>
          </p:cNvPr>
          <p:cNvSpPr>
            <a:spLocks noGrp="1"/>
          </p:cNvSpPr>
          <p:nvPr>
            <p:ph type="title"/>
          </p:nvPr>
        </p:nvSpPr>
        <p:spPr/>
        <p:txBody>
          <a:bodyPr/>
          <a:lstStyle/>
          <a:p>
            <a:r>
              <a:rPr lang="en-CA"/>
              <a:t>Agents and Agenting development</a:t>
            </a:r>
          </a:p>
        </p:txBody>
      </p:sp>
      <p:sp>
        <p:nvSpPr>
          <p:cNvPr id="5" name="TextBox 4">
            <a:extLst>
              <a:ext uri="{FF2B5EF4-FFF2-40B4-BE49-F238E27FC236}">
                <a16:creationId xmlns:a16="http://schemas.microsoft.com/office/drawing/2014/main" id="{65759C77-3904-512C-8E17-BF097C52BEF7}"/>
              </a:ext>
            </a:extLst>
          </p:cNvPr>
          <p:cNvSpPr txBox="1"/>
          <p:nvPr/>
        </p:nvSpPr>
        <p:spPr>
          <a:xfrm>
            <a:off x="838199" y="1890119"/>
            <a:ext cx="2688771" cy="1846659"/>
          </a:xfrm>
          <a:prstGeom prst="rect">
            <a:avLst/>
          </a:prstGeom>
        </p:spPr>
        <p:txBody>
          <a:bodyPr vert="horz" wrap="square" lIns="0" tIns="0" rIns="0" bIns="0" rtlCol="0" anchor="ctr" anchorCtr="0">
            <a:spAutoFit/>
          </a:bodyPr>
          <a:lstStyle>
            <a:defPPr>
              <a:defRPr lang="en-US"/>
            </a:defPPr>
            <a:lvl1pPr marR="0" lvl="0" indent="0" algn="ctr" defTabSz="914437" fontAlgn="base">
              <a:lnSpc>
                <a:spcPct val="100000"/>
              </a:lnSpc>
              <a:spcBef>
                <a:spcPct val="0"/>
              </a:spcBef>
              <a:spcAft>
                <a:spcPts val="1200"/>
              </a:spcAft>
              <a:buClrTx/>
              <a:buSzPct val="90000"/>
              <a:buFont typeface="Wingdings" panose="05000000000000000000" pitchFamily="2" charset="2"/>
              <a:buNone/>
              <a:tabLst>
                <a:tab pos="1371655" algn="l"/>
              </a:tabLst>
              <a:defRPr kumimoji="0" sz="2800" b="1" i="0" u="none" strike="noStrike" cap="none" spc="0" normalizeH="0" baseline="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solidFill>
                  <a:schemeClr val="tx1"/>
                </a:solidFill>
              </a:defRPr>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solidFill>
                  <a:schemeClr val="tx1"/>
                </a:solidFill>
              </a:defRPr>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tx1"/>
                </a:solidFill>
              </a:defRPr>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tx1"/>
                </a:solidFill>
              </a:defRPr>
            </a:lvl5pPr>
            <a:lvl6pPr marL="2565040" indent="-233186" defTabSz="932742">
              <a:spcBef>
                <a:spcPct val="20000"/>
              </a:spcBef>
              <a:buFont typeface="Arial" pitchFamily="34" charset="0"/>
              <a:buChar char="•"/>
              <a:defRPr sz="2000">
                <a:solidFill>
                  <a:schemeClr val="tx1"/>
                </a:solidFill>
              </a:defRPr>
            </a:lvl6pPr>
            <a:lvl7pPr marL="3031412" indent="-233186" defTabSz="932742">
              <a:spcBef>
                <a:spcPct val="20000"/>
              </a:spcBef>
              <a:buFont typeface="Arial" pitchFamily="34" charset="0"/>
              <a:buChar char="•"/>
              <a:defRPr sz="2000">
                <a:solidFill>
                  <a:schemeClr val="tx1"/>
                </a:solidFill>
              </a:defRPr>
            </a:lvl7pPr>
            <a:lvl8pPr marL="3497783" indent="-233186" defTabSz="932742">
              <a:spcBef>
                <a:spcPct val="20000"/>
              </a:spcBef>
              <a:buFont typeface="Arial" pitchFamily="34" charset="0"/>
              <a:buChar char="•"/>
              <a:defRPr sz="2000">
                <a:solidFill>
                  <a:schemeClr val="tx1"/>
                </a:solidFill>
              </a:defRPr>
            </a:lvl8pPr>
            <a:lvl9pPr marL="3964155" indent="-233186" defTabSz="932742">
              <a:spcBef>
                <a:spcPct val="20000"/>
              </a:spcBef>
              <a:buFont typeface="Arial" pitchFamily="34" charset="0"/>
              <a:buChar char="•"/>
              <a:defRPr sz="2000">
                <a:solidFill>
                  <a:schemeClr val="tx1"/>
                </a:solidFill>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8800" b="0" i="0" u="none" strike="noStrike" kern="1200" cap="none" spc="-50" normalizeH="0" baseline="0" noProof="0">
                <a:ln>
                  <a:noFill/>
                </a:ln>
                <a:solidFill>
                  <a:schemeClr val="accent2"/>
                </a:solidFill>
                <a:effectLst/>
                <a:uLnTx/>
                <a:uFillTx/>
                <a:latin typeface="Segoe Sans Display Semibold" pitchFamily="2" charset="0"/>
                <a:ea typeface="+mn-ea"/>
                <a:cs typeface="Segoe Sans Display" pitchFamily="2" charset="0"/>
              </a:rPr>
              <a:t>MCP</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600" b="0" spc="-50">
                <a:ln>
                  <a:noFill/>
                </a:ln>
                <a:solidFill>
                  <a:schemeClr val="tx1"/>
                </a:solidFill>
                <a:latin typeface="Segoe Sans Display Semibold" pitchFamily="2" charset="0"/>
                <a:cs typeface="Segoe Sans Display" pitchFamily="2" charset="0"/>
              </a:rPr>
              <a:t>Context, Memory, Tools</a:t>
            </a:r>
            <a:br>
              <a:rPr lang="en-US" sz="1600" b="0" spc="-50">
                <a:ln>
                  <a:noFill/>
                </a:ln>
                <a:solidFill>
                  <a:schemeClr val="tx1"/>
                </a:solidFill>
                <a:latin typeface="Segoe Sans Display Semibold" pitchFamily="2" charset="0"/>
                <a:cs typeface="Segoe Sans Display" pitchFamily="2" charset="0"/>
              </a:rPr>
            </a:br>
            <a:r>
              <a:rPr lang="en-US" sz="1600" b="0" spc="-50">
                <a:ln>
                  <a:noFill/>
                </a:ln>
                <a:solidFill>
                  <a:schemeClr val="tx1"/>
                </a:solidFill>
                <a:latin typeface="Segoe Sans Display Semibold" pitchFamily="2" charset="0"/>
                <a:cs typeface="Segoe Sans Display" pitchFamily="2" charset="0"/>
              </a:rPr>
              <a:t>Anthropic,</a:t>
            </a:r>
            <a:endParaRPr kumimoji="0" lang="en-US" sz="1600" b="0" i="0" u="none" strike="noStrike" kern="1200" cap="none" spc="-50" normalizeH="0" baseline="0" noProof="0">
              <a:ln>
                <a:noFill/>
              </a:ln>
              <a:solidFill>
                <a:schemeClr val="tx1"/>
              </a:solidFill>
              <a:effectLst/>
              <a:uLnTx/>
              <a:uFillTx/>
              <a:latin typeface="Segoe Sans Display Semibold" pitchFamily="2" charset="0"/>
              <a:cs typeface="Segoe Sans Display" pitchFamily="2" charset="0"/>
            </a:endParaRPr>
          </a:p>
        </p:txBody>
      </p:sp>
      <p:sp>
        <p:nvSpPr>
          <p:cNvPr id="7" name="TextBox 6">
            <a:extLst>
              <a:ext uri="{FF2B5EF4-FFF2-40B4-BE49-F238E27FC236}">
                <a16:creationId xmlns:a16="http://schemas.microsoft.com/office/drawing/2014/main" id="{01640B90-68CC-A29A-8E63-EBF3E97D4793}"/>
              </a:ext>
            </a:extLst>
          </p:cNvPr>
          <p:cNvSpPr txBox="1"/>
          <p:nvPr/>
        </p:nvSpPr>
        <p:spPr>
          <a:xfrm>
            <a:off x="3430880" y="4059318"/>
            <a:ext cx="2366994" cy="1723549"/>
          </a:xfrm>
          <a:prstGeom prst="rect">
            <a:avLst/>
          </a:prstGeom>
        </p:spPr>
        <p:txBody>
          <a:bodyPr vert="horz" wrap="square" lIns="0" tIns="0" rIns="0" bIns="0" rtlCol="0" anchor="ctr" anchorCtr="0">
            <a:spAutoFit/>
          </a:bodyPr>
          <a:lstStyle>
            <a:defPPr>
              <a:defRPr lang="en-US"/>
            </a:defPPr>
            <a:lvl1pPr marR="0" lvl="0" indent="0" algn="ctr" defTabSz="914437" fontAlgn="base">
              <a:lnSpc>
                <a:spcPct val="100000"/>
              </a:lnSpc>
              <a:spcBef>
                <a:spcPct val="0"/>
              </a:spcBef>
              <a:spcAft>
                <a:spcPts val="1200"/>
              </a:spcAft>
              <a:buClrTx/>
              <a:buSzPct val="90000"/>
              <a:buFont typeface="Wingdings" panose="05000000000000000000" pitchFamily="2" charset="2"/>
              <a:buNone/>
              <a:tabLst>
                <a:tab pos="1371655" algn="l"/>
              </a:tabLst>
              <a:defRPr kumimoji="0" sz="2800" b="1" i="0" u="none" strike="noStrike" cap="none" spc="0" normalizeH="0" baseline="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solidFill>
                  <a:schemeClr val="tx1"/>
                </a:solidFill>
              </a:defRPr>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solidFill>
                  <a:schemeClr val="tx1"/>
                </a:solidFill>
              </a:defRPr>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tx1"/>
                </a:solidFill>
              </a:defRPr>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tx1"/>
                </a:solidFill>
              </a:defRPr>
            </a:lvl5pPr>
            <a:lvl6pPr marL="2565040" indent="-233186" defTabSz="932742">
              <a:spcBef>
                <a:spcPct val="20000"/>
              </a:spcBef>
              <a:buFont typeface="Arial" pitchFamily="34" charset="0"/>
              <a:buChar char="•"/>
              <a:defRPr sz="2000">
                <a:solidFill>
                  <a:schemeClr val="tx1"/>
                </a:solidFill>
              </a:defRPr>
            </a:lvl6pPr>
            <a:lvl7pPr marL="3031412" indent="-233186" defTabSz="932742">
              <a:spcBef>
                <a:spcPct val="20000"/>
              </a:spcBef>
              <a:buFont typeface="Arial" pitchFamily="34" charset="0"/>
              <a:buChar char="•"/>
              <a:defRPr sz="2000">
                <a:solidFill>
                  <a:schemeClr val="tx1"/>
                </a:solidFill>
              </a:defRPr>
            </a:lvl7pPr>
            <a:lvl8pPr marL="3497783" indent="-233186" defTabSz="932742">
              <a:spcBef>
                <a:spcPct val="20000"/>
              </a:spcBef>
              <a:buFont typeface="Arial" pitchFamily="34" charset="0"/>
              <a:buChar char="•"/>
              <a:defRPr sz="2000">
                <a:solidFill>
                  <a:schemeClr val="tx1"/>
                </a:solidFill>
              </a:defRPr>
            </a:lvl8pPr>
            <a:lvl9pPr marL="3964155" indent="-233186" defTabSz="932742">
              <a:spcBef>
                <a:spcPct val="20000"/>
              </a:spcBef>
              <a:buFont typeface="Arial" pitchFamily="34" charset="0"/>
              <a:buChar char="•"/>
              <a:defRPr sz="2000">
                <a:solidFill>
                  <a:schemeClr val="tx1"/>
                </a:solidFill>
              </a:defRPr>
            </a:lvl9pPr>
          </a:lstStyle>
          <a:p>
            <a:pPr defTabSz="932563" fontAlgn="auto">
              <a:spcBef>
                <a:spcPts val="0"/>
              </a:spcBef>
              <a:spcAft>
                <a:spcPts val="0"/>
              </a:spcAft>
              <a:tabLst/>
              <a:defRPr/>
            </a:pPr>
            <a:r>
              <a:rPr kumimoji="0" lang="en-US" sz="8000" b="0" i="0" u="none" strike="noStrike" kern="1200" cap="none" spc="-50" normalizeH="0" baseline="0" noProof="0">
                <a:ln>
                  <a:noFill/>
                </a:ln>
                <a:solidFill>
                  <a:schemeClr val="accent2"/>
                </a:solidFill>
                <a:effectLst/>
                <a:uLnTx/>
                <a:uFillTx/>
                <a:latin typeface="Segoe Sans Display Semibold" pitchFamily="2" charset="0"/>
                <a:ea typeface="+mn-ea"/>
                <a:cs typeface="Segoe Sans Display" pitchFamily="2" charset="0"/>
              </a:rPr>
              <a:t>A2A</a:t>
            </a:r>
            <a:br>
              <a:rPr kumimoji="0" lang="en-US" sz="8000" b="0" i="0" u="none" strike="noStrike" kern="1200" cap="none" spc="-50" normalizeH="0" baseline="0" noProof="0">
                <a:ln>
                  <a:noFill/>
                </a:ln>
                <a:solidFill>
                  <a:schemeClr val="accent2"/>
                </a:solidFill>
                <a:effectLst/>
                <a:uLnTx/>
                <a:uFillTx/>
                <a:latin typeface="Segoe Sans Display Semibold" pitchFamily="2" charset="0"/>
                <a:ea typeface="+mn-ea"/>
                <a:cs typeface="Segoe Sans Display" pitchFamily="2" charset="0"/>
              </a:rPr>
            </a:br>
            <a:r>
              <a:rPr lang="en-US" sz="1600" b="0" spc="-50">
                <a:ln>
                  <a:noFill/>
                </a:ln>
                <a:solidFill>
                  <a:schemeClr val="tx1"/>
                </a:solidFill>
                <a:latin typeface="Segoe Sans Display Semibold" pitchFamily="2" charset="0"/>
                <a:cs typeface="Segoe Sans Display" pitchFamily="2" charset="0"/>
              </a:rPr>
              <a:t>Agent Collaboration</a:t>
            </a:r>
            <a:br>
              <a:rPr lang="en-US" sz="1600" b="0" spc="-50">
                <a:ln>
                  <a:noFill/>
                </a:ln>
                <a:solidFill>
                  <a:schemeClr val="tx1"/>
                </a:solidFill>
                <a:latin typeface="Segoe Sans Display Semibold" pitchFamily="2" charset="0"/>
                <a:cs typeface="Segoe Sans Display" pitchFamily="2" charset="0"/>
              </a:rPr>
            </a:br>
            <a:r>
              <a:rPr lang="en-US" sz="1600" b="0" spc="-50">
                <a:ln>
                  <a:noFill/>
                </a:ln>
                <a:solidFill>
                  <a:schemeClr val="tx1"/>
                </a:solidFill>
                <a:latin typeface="Segoe Sans Display Semibold" pitchFamily="2" charset="0"/>
                <a:cs typeface="Segoe Sans Display" pitchFamily="2" charset="0"/>
              </a:rPr>
              <a:t>Google</a:t>
            </a:r>
          </a:p>
        </p:txBody>
      </p:sp>
      <p:sp>
        <p:nvSpPr>
          <p:cNvPr id="11" name="TextBox 10">
            <a:extLst>
              <a:ext uri="{FF2B5EF4-FFF2-40B4-BE49-F238E27FC236}">
                <a16:creationId xmlns:a16="http://schemas.microsoft.com/office/drawing/2014/main" id="{CC0DC7F7-A352-CB0E-AE95-555D396F2453}"/>
              </a:ext>
            </a:extLst>
          </p:cNvPr>
          <p:cNvSpPr txBox="1"/>
          <p:nvPr/>
        </p:nvSpPr>
        <p:spPr>
          <a:xfrm>
            <a:off x="5797874" y="2013228"/>
            <a:ext cx="2366994" cy="1415772"/>
          </a:xfrm>
          <a:prstGeom prst="rect">
            <a:avLst/>
          </a:prstGeom>
        </p:spPr>
        <p:txBody>
          <a:bodyPr vert="horz" wrap="square" lIns="0" tIns="0" rIns="0" bIns="0" rtlCol="0" anchor="ctr" anchorCtr="0">
            <a:spAutoFit/>
          </a:bodyPr>
          <a:lstStyle>
            <a:defPPr>
              <a:defRPr lang="en-US"/>
            </a:defPPr>
            <a:lvl1pPr marR="0" lvl="0" indent="0" algn="ctr" defTabSz="914437" fontAlgn="base">
              <a:lnSpc>
                <a:spcPct val="100000"/>
              </a:lnSpc>
              <a:spcBef>
                <a:spcPct val="0"/>
              </a:spcBef>
              <a:spcAft>
                <a:spcPts val="1200"/>
              </a:spcAft>
              <a:buClrTx/>
              <a:buSzPct val="90000"/>
              <a:buFont typeface="Wingdings" panose="05000000000000000000" pitchFamily="2" charset="2"/>
              <a:buNone/>
              <a:tabLst>
                <a:tab pos="1371655" algn="l"/>
              </a:tabLst>
              <a:defRPr kumimoji="0" sz="2800" b="1" i="0" u="none" strike="noStrike" cap="none" spc="0" normalizeH="0" baseline="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solidFill>
                  <a:schemeClr val="tx1"/>
                </a:solidFill>
              </a:defRPr>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solidFill>
                  <a:schemeClr val="tx1"/>
                </a:solidFill>
              </a:defRPr>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tx1"/>
                </a:solidFill>
              </a:defRPr>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tx1"/>
                </a:solidFill>
              </a:defRPr>
            </a:lvl5pPr>
            <a:lvl6pPr marL="2565040" indent="-233186" defTabSz="932742">
              <a:spcBef>
                <a:spcPct val="20000"/>
              </a:spcBef>
              <a:buFont typeface="Arial" pitchFamily="34" charset="0"/>
              <a:buChar char="•"/>
              <a:defRPr sz="2000">
                <a:solidFill>
                  <a:schemeClr val="tx1"/>
                </a:solidFill>
              </a:defRPr>
            </a:lvl6pPr>
            <a:lvl7pPr marL="3031412" indent="-233186" defTabSz="932742">
              <a:spcBef>
                <a:spcPct val="20000"/>
              </a:spcBef>
              <a:buFont typeface="Arial" pitchFamily="34" charset="0"/>
              <a:buChar char="•"/>
              <a:defRPr sz="2000">
                <a:solidFill>
                  <a:schemeClr val="tx1"/>
                </a:solidFill>
              </a:defRPr>
            </a:lvl7pPr>
            <a:lvl8pPr marL="3497783" indent="-233186" defTabSz="932742">
              <a:spcBef>
                <a:spcPct val="20000"/>
              </a:spcBef>
              <a:buFont typeface="Arial" pitchFamily="34" charset="0"/>
              <a:buChar char="•"/>
              <a:defRPr sz="2000">
                <a:solidFill>
                  <a:schemeClr val="tx1"/>
                </a:solidFill>
              </a:defRPr>
            </a:lvl8pPr>
            <a:lvl9pPr marL="3964155" indent="-233186" defTabSz="932742">
              <a:spcBef>
                <a:spcPct val="20000"/>
              </a:spcBef>
              <a:buFont typeface="Arial" pitchFamily="34" charset="0"/>
              <a:buChar char="•"/>
              <a:defRPr sz="2000">
                <a:solidFill>
                  <a:schemeClr val="tx1"/>
                </a:solidFill>
              </a:defRPr>
            </a:lvl9pPr>
          </a:lstStyle>
          <a:p>
            <a:pPr defTabSz="932563" fontAlgn="auto">
              <a:spcBef>
                <a:spcPts val="0"/>
              </a:spcBef>
              <a:spcAft>
                <a:spcPts val="0"/>
              </a:spcAft>
              <a:tabLst/>
              <a:defRPr/>
            </a:pPr>
            <a:r>
              <a:rPr kumimoji="0" lang="en-US" sz="4400" b="0" i="0" u="none" strike="noStrike" kern="1200" cap="none" spc="-50" normalizeH="0" baseline="0" noProof="0" dirty="0">
                <a:ln>
                  <a:noFill/>
                </a:ln>
                <a:solidFill>
                  <a:schemeClr val="accent2">
                    <a:lumMod val="60000"/>
                    <a:lumOff val="40000"/>
                  </a:schemeClr>
                </a:solidFill>
                <a:effectLst/>
                <a:uLnTx/>
                <a:uFillTx/>
                <a:latin typeface="Segoe Sans Display Semibold" pitchFamily="2" charset="0"/>
                <a:ea typeface="+mn-ea"/>
                <a:cs typeface="Segoe Sans Display" pitchFamily="2" charset="0"/>
              </a:rPr>
              <a:t>ACP</a:t>
            </a:r>
            <a:br>
              <a:rPr kumimoji="0" lang="en-US" sz="8000" b="0" i="0" u="none" strike="noStrike" kern="1200" cap="none" spc="-50" normalizeH="0" baseline="0" noProof="0" dirty="0">
                <a:ln>
                  <a:noFill/>
                </a:ln>
                <a:solidFill>
                  <a:schemeClr val="accent2"/>
                </a:solidFill>
                <a:effectLst/>
                <a:uLnTx/>
                <a:uFillTx/>
                <a:latin typeface="Segoe Sans Display Semibold" pitchFamily="2" charset="0"/>
                <a:ea typeface="+mn-ea"/>
                <a:cs typeface="Segoe Sans Display" pitchFamily="2" charset="0"/>
              </a:rPr>
            </a:br>
            <a:r>
              <a:rPr lang="en-US" sz="1600" b="0" spc="-50" dirty="0">
                <a:ln>
                  <a:noFill/>
                </a:ln>
                <a:solidFill>
                  <a:schemeClr val="tx1"/>
                </a:solidFill>
                <a:latin typeface="Segoe Sans Display Semibold" pitchFamily="2" charset="0"/>
                <a:cs typeface="Segoe Sans Display" pitchFamily="2" charset="0"/>
              </a:rPr>
              <a:t>Agent Communication </a:t>
            </a:r>
            <a:br>
              <a:rPr lang="en-US" sz="1600" b="0" spc="-50" dirty="0">
                <a:ln>
                  <a:noFill/>
                </a:ln>
                <a:solidFill>
                  <a:schemeClr val="tx1"/>
                </a:solidFill>
                <a:latin typeface="Segoe Sans Display Semibold" pitchFamily="2" charset="0"/>
                <a:cs typeface="Segoe Sans Display" pitchFamily="2" charset="0"/>
              </a:rPr>
            </a:br>
            <a:r>
              <a:rPr lang="en-US" sz="1600" b="0" spc="-50" dirty="0">
                <a:ln>
                  <a:noFill/>
                </a:ln>
                <a:solidFill>
                  <a:schemeClr val="tx1"/>
                </a:solidFill>
                <a:latin typeface="Segoe Sans Display Semibold" pitchFamily="2" charset="0"/>
                <a:cs typeface="Segoe Sans Display" pitchFamily="2" charset="0"/>
              </a:rPr>
              <a:t>IBM</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600" b="0" i="0" u="none" strike="noStrike" kern="1200" cap="none" spc="-50" normalizeH="0" baseline="0" noProof="0" dirty="0">
              <a:ln>
                <a:noFill/>
              </a:ln>
              <a:solidFill>
                <a:schemeClr val="tx1"/>
              </a:solidFill>
              <a:effectLst/>
              <a:uLnTx/>
              <a:uFillTx/>
              <a:latin typeface="Segoe Sans Display Semibold" pitchFamily="2" charset="0"/>
              <a:ea typeface="+mn-ea"/>
              <a:cs typeface="Segoe Sans Display" pitchFamily="2" charset="0"/>
            </a:endParaRPr>
          </a:p>
        </p:txBody>
      </p:sp>
      <p:sp>
        <p:nvSpPr>
          <p:cNvPr id="12" name="TextBox 11">
            <a:extLst>
              <a:ext uri="{FF2B5EF4-FFF2-40B4-BE49-F238E27FC236}">
                <a16:creationId xmlns:a16="http://schemas.microsoft.com/office/drawing/2014/main" id="{3AA7C86D-FB8A-A1C3-DF01-D3C3BFEE8725}"/>
              </a:ext>
            </a:extLst>
          </p:cNvPr>
          <p:cNvSpPr txBox="1"/>
          <p:nvPr/>
        </p:nvSpPr>
        <p:spPr>
          <a:xfrm>
            <a:off x="7859571" y="3966983"/>
            <a:ext cx="2366994" cy="1107996"/>
          </a:xfrm>
          <a:prstGeom prst="rect">
            <a:avLst/>
          </a:prstGeom>
        </p:spPr>
        <p:txBody>
          <a:bodyPr vert="horz" wrap="square" lIns="0" tIns="0" rIns="0" bIns="0" rtlCol="0" anchor="ctr" anchorCtr="0">
            <a:spAutoFit/>
          </a:bodyPr>
          <a:lstStyle>
            <a:defPPr>
              <a:defRPr lang="en-US"/>
            </a:defPPr>
            <a:lvl1pPr marR="0" lvl="0" indent="0" algn="ctr" defTabSz="914437" fontAlgn="base">
              <a:lnSpc>
                <a:spcPct val="100000"/>
              </a:lnSpc>
              <a:spcBef>
                <a:spcPct val="0"/>
              </a:spcBef>
              <a:spcAft>
                <a:spcPts val="1200"/>
              </a:spcAft>
              <a:buClrTx/>
              <a:buSzPct val="90000"/>
              <a:buFont typeface="Wingdings" panose="05000000000000000000" pitchFamily="2" charset="2"/>
              <a:buNone/>
              <a:tabLst>
                <a:tab pos="1371655" algn="l"/>
              </a:tabLst>
              <a:defRPr kumimoji="0" sz="2800" b="1" i="0" u="none" strike="noStrike" cap="none" spc="0" normalizeH="0" baseline="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solidFill>
                  <a:schemeClr val="tx1"/>
                </a:solidFill>
              </a:defRPr>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solidFill>
                  <a:schemeClr val="tx1"/>
                </a:solidFill>
              </a:defRPr>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tx1"/>
                </a:solidFill>
              </a:defRPr>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tx1"/>
                </a:solidFill>
              </a:defRPr>
            </a:lvl5pPr>
            <a:lvl6pPr marL="2565040" indent="-233186" defTabSz="932742">
              <a:spcBef>
                <a:spcPct val="20000"/>
              </a:spcBef>
              <a:buFont typeface="Arial" pitchFamily="34" charset="0"/>
              <a:buChar char="•"/>
              <a:defRPr sz="2000">
                <a:solidFill>
                  <a:schemeClr val="tx1"/>
                </a:solidFill>
              </a:defRPr>
            </a:lvl6pPr>
            <a:lvl7pPr marL="3031412" indent="-233186" defTabSz="932742">
              <a:spcBef>
                <a:spcPct val="20000"/>
              </a:spcBef>
              <a:buFont typeface="Arial" pitchFamily="34" charset="0"/>
              <a:buChar char="•"/>
              <a:defRPr sz="2000">
                <a:solidFill>
                  <a:schemeClr val="tx1"/>
                </a:solidFill>
              </a:defRPr>
            </a:lvl7pPr>
            <a:lvl8pPr marL="3497783" indent="-233186" defTabSz="932742">
              <a:spcBef>
                <a:spcPct val="20000"/>
              </a:spcBef>
              <a:buFont typeface="Arial" pitchFamily="34" charset="0"/>
              <a:buChar char="•"/>
              <a:defRPr sz="2000">
                <a:solidFill>
                  <a:schemeClr val="tx1"/>
                </a:solidFill>
              </a:defRPr>
            </a:lvl8pPr>
            <a:lvl9pPr marL="3964155" indent="-233186" defTabSz="932742">
              <a:spcBef>
                <a:spcPct val="20000"/>
              </a:spcBef>
              <a:buFont typeface="Arial" pitchFamily="34" charset="0"/>
              <a:buChar char="•"/>
              <a:defRPr sz="2000">
                <a:solidFill>
                  <a:schemeClr val="tx1"/>
                </a:solidFill>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4000" b="0" i="0" u="none" strike="noStrike" kern="1200" cap="none" spc="-50" normalizeH="0" baseline="0" noProof="0">
                <a:ln>
                  <a:noFill/>
                </a:ln>
                <a:solidFill>
                  <a:schemeClr val="accent2">
                    <a:lumMod val="60000"/>
                    <a:lumOff val="40000"/>
                  </a:schemeClr>
                </a:solidFill>
                <a:effectLst/>
                <a:uLnTx/>
                <a:uFillTx/>
                <a:latin typeface="Segoe Sans Display Semibold" pitchFamily="2" charset="0"/>
                <a:ea typeface="+mn-ea"/>
                <a:cs typeface="Segoe Sans Display" pitchFamily="2" charset="0"/>
              </a:rPr>
              <a:t>ANP</a:t>
            </a:r>
            <a:br>
              <a:rPr kumimoji="0" lang="en-US" sz="4000" b="0" i="0" u="none" strike="noStrike" kern="1200" cap="none" spc="-50" normalizeH="0" baseline="0" noProof="0">
                <a:ln>
                  <a:noFill/>
                </a:ln>
                <a:solidFill>
                  <a:schemeClr val="accent2"/>
                </a:solidFill>
                <a:effectLst/>
                <a:uLnTx/>
                <a:uFillTx/>
                <a:latin typeface="Segoe Sans Display Semibold" pitchFamily="2" charset="0"/>
                <a:ea typeface="+mn-ea"/>
                <a:cs typeface="Segoe Sans Display" pitchFamily="2" charset="0"/>
              </a:rPr>
            </a:br>
            <a:r>
              <a:rPr kumimoji="0" lang="en-US" sz="1600" b="0" i="0" u="none" strike="noStrike" kern="1200" cap="none" spc="-50" normalizeH="0" baseline="0" noProof="0">
                <a:ln>
                  <a:noFill/>
                </a:ln>
                <a:solidFill>
                  <a:schemeClr val="tx1"/>
                </a:solidFill>
                <a:effectLst/>
                <a:uLnTx/>
                <a:uFillTx/>
                <a:latin typeface="Segoe Sans Display Semibold" pitchFamily="2" charset="0"/>
                <a:ea typeface="+mn-ea"/>
                <a:cs typeface="Segoe Sans Display" pitchFamily="2" charset="0"/>
              </a:rPr>
              <a:t>Agent  Network</a:t>
            </a:r>
            <a:r>
              <a:rPr lang="en-US" sz="1600" b="0" spc="-50">
                <a:ln>
                  <a:noFill/>
                </a:ln>
                <a:solidFill>
                  <a:schemeClr val="tx1"/>
                </a:solidFill>
                <a:latin typeface="Segoe Sans Display Semibold" pitchFamily="2" charset="0"/>
                <a:cs typeface="Segoe Sans Display" pitchFamily="2" charset="0"/>
              </a:rPr>
              <a:t>,</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50" normalizeH="0" baseline="0" noProof="0">
                <a:ln>
                  <a:noFill/>
                </a:ln>
                <a:solidFill>
                  <a:schemeClr val="tx1"/>
                </a:solidFill>
                <a:effectLst/>
                <a:uLnTx/>
                <a:uFillTx/>
                <a:latin typeface="Segoe Sans Display Semibold" pitchFamily="2" charset="0"/>
                <a:ea typeface="+mn-ea"/>
                <a:cs typeface="Segoe Sans Display" pitchFamily="2" charset="0"/>
              </a:rPr>
              <a:t>Open</a:t>
            </a:r>
            <a:r>
              <a:rPr kumimoji="0" lang="en-US" sz="1600" b="0" i="0" u="none" strike="noStrike" kern="1200" cap="none" spc="-50" normalizeH="0" noProof="0">
                <a:ln>
                  <a:noFill/>
                </a:ln>
                <a:solidFill>
                  <a:schemeClr val="tx1"/>
                </a:solidFill>
                <a:effectLst/>
                <a:uLnTx/>
                <a:uFillTx/>
                <a:latin typeface="Segoe Sans Display Semibold" pitchFamily="2" charset="0"/>
                <a:ea typeface="+mn-ea"/>
                <a:cs typeface="Segoe Sans Display" pitchFamily="2" charset="0"/>
              </a:rPr>
              <a:t> Source</a:t>
            </a:r>
            <a:endParaRPr kumimoji="0" lang="en-US" sz="4000" b="0" i="0" u="none" strike="noStrike" kern="1200" cap="none" spc="-50" normalizeH="0" baseline="0" noProof="0">
              <a:ln>
                <a:noFill/>
              </a:ln>
              <a:solidFill>
                <a:schemeClr val="tx1"/>
              </a:solidFill>
              <a:effectLst/>
              <a:uLnTx/>
              <a:uFillTx/>
              <a:latin typeface="Segoe Sans Display Semibold" pitchFamily="2" charset="0"/>
              <a:ea typeface="+mn-ea"/>
              <a:cs typeface="Segoe Sans Display" pitchFamily="2" charset="0"/>
            </a:endParaRPr>
          </a:p>
        </p:txBody>
      </p:sp>
      <p:sp>
        <p:nvSpPr>
          <p:cNvPr id="13" name="TextBox 12">
            <a:extLst>
              <a:ext uri="{FF2B5EF4-FFF2-40B4-BE49-F238E27FC236}">
                <a16:creationId xmlns:a16="http://schemas.microsoft.com/office/drawing/2014/main" id="{A8588BC2-8FC6-3C47-618D-3200750CBFFE}"/>
              </a:ext>
            </a:extLst>
          </p:cNvPr>
          <p:cNvSpPr txBox="1"/>
          <p:nvPr/>
        </p:nvSpPr>
        <p:spPr>
          <a:xfrm>
            <a:off x="10167840" y="2598003"/>
            <a:ext cx="2024160" cy="677108"/>
          </a:xfrm>
          <a:prstGeom prst="rect">
            <a:avLst/>
          </a:prstGeom>
        </p:spPr>
        <p:txBody>
          <a:bodyPr vert="horz" wrap="square" lIns="0" tIns="0" rIns="0" bIns="0" rtlCol="0" anchor="ctr" anchorCtr="0">
            <a:spAutoFit/>
          </a:bodyPr>
          <a:lstStyle>
            <a:defPPr>
              <a:defRPr lang="en-US"/>
            </a:defPPr>
            <a:lvl1pPr marR="0" lvl="0" indent="0" algn="ctr" defTabSz="914437" fontAlgn="base">
              <a:lnSpc>
                <a:spcPct val="100000"/>
              </a:lnSpc>
              <a:spcBef>
                <a:spcPct val="0"/>
              </a:spcBef>
              <a:spcAft>
                <a:spcPts val="1200"/>
              </a:spcAft>
              <a:buClrTx/>
              <a:buSzPct val="90000"/>
              <a:buFont typeface="Wingdings" panose="05000000000000000000" pitchFamily="2" charset="2"/>
              <a:buNone/>
              <a:tabLst>
                <a:tab pos="1371655" algn="l"/>
              </a:tabLst>
              <a:defRPr kumimoji="0" sz="2800" b="1" i="0" u="none" strike="noStrike" cap="none" spc="0" normalizeH="0" baseline="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solidFill>
                  <a:schemeClr val="tx1"/>
                </a:solidFill>
              </a:defRPr>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solidFill>
                  <a:schemeClr val="tx1"/>
                </a:solidFill>
              </a:defRPr>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tx1"/>
                </a:solidFill>
              </a:defRPr>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tx1"/>
                </a:solidFill>
              </a:defRPr>
            </a:lvl5pPr>
            <a:lvl6pPr marL="2565040" indent="-233186" defTabSz="932742">
              <a:spcBef>
                <a:spcPct val="20000"/>
              </a:spcBef>
              <a:buFont typeface="Arial" pitchFamily="34" charset="0"/>
              <a:buChar char="•"/>
              <a:defRPr sz="2000">
                <a:solidFill>
                  <a:schemeClr val="tx1"/>
                </a:solidFill>
              </a:defRPr>
            </a:lvl6pPr>
            <a:lvl7pPr marL="3031412" indent="-233186" defTabSz="932742">
              <a:spcBef>
                <a:spcPct val="20000"/>
              </a:spcBef>
              <a:buFont typeface="Arial" pitchFamily="34" charset="0"/>
              <a:buChar char="•"/>
              <a:defRPr sz="2000">
                <a:solidFill>
                  <a:schemeClr val="tx1"/>
                </a:solidFill>
              </a:defRPr>
            </a:lvl7pPr>
            <a:lvl8pPr marL="3497783" indent="-233186" defTabSz="932742">
              <a:spcBef>
                <a:spcPct val="20000"/>
              </a:spcBef>
              <a:buFont typeface="Arial" pitchFamily="34" charset="0"/>
              <a:buChar char="•"/>
              <a:defRPr sz="2000">
                <a:solidFill>
                  <a:schemeClr val="tx1"/>
                </a:solidFill>
              </a:defRPr>
            </a:lvl8pPr>
            <a:lvl9pPr marL="3964155" indent="-233186" defTabSz="932742">
              <a:spcBef>
                <a:spcPct val="20000"/>
              </a:spcBef>
              <a:buFont typeface="Arial" pitchFamily="34" charset="0"/>
              <a:buChar char="•"/>
              <a:defRPr sz="2000">
                <a:solidFill>
                  <a:schemeClr val="tx1"/>
                </a:solidFill>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50" normalizeH="0" baseline="0" noProof="0" dirty="0">
                <a:ln>
                  <a:noFill/>
                </a:ln>
                <a:solidFill>
                  <a:schemeClr val="accent2">
                    <a:lumMod val="40000"/>
                    <a:lumOff val="60000"/>
                  </a:schemeClr>
                </a:solidFill>
                <a:effectLst/>
                <a:uLnTx/>
                <a:uFillTx/>
                <a:latin typeface="Segoe Sans Display Semibold" pitchFamily="2" charset="0"/>
                <a:ea typeface="+mn-ea"/>
                <a:cs typeface="Segoe Sans Display" pitchFamily="2" charset="0"/>
              </a:rPr>
              <a:t>Agora</a:t>
            </a:r>
          </a:p>
          <a:p>
            <a:pPr lvl="0" defTabSz="932563" fontAlgn="auto">
              <a:spcBef>
                <a:spcPts val="0"/>
              </a:spcBef>
              <a:spcAft>
                <a:spcPts val="0"/>
              </a:spcAft>
              <a:tabLst/>
              <a:defRPr/>
            </a:pPr>
            <a:r>
              <a:rPr lang="en-US" sz="1100" b="0" spc="-50" dirty="0">
                <a:ln>
                  <a:noFill/>
                </a:ln>
                <a:solidFill>
                  <a:schemeClr val="tx1"/>
                </a:solidFill>
                <a:latin typeface="Segoe Sans Display Semibold" pitchFamily="2" charset="0"/>
                <a:cs typeface="Segoe Sans Display" pitchFamily="2" charset="0"/>
              </a:rPr>
              <a:t>Agent Communication</a:t>
            </a:r>
            <a:endParaRPr kumimoji="0" lang="en-US" sz="1100" b="0" i="0" u="none" strike="noStrike" kern="1200" cap="none" spc="-50" normalizeH="0" baseline="0" noProof="0" dirty="0">
              <a:ln>
                <a:noFill/>
              </a:ln>
              <a:solidFill>
                <a:schemeClr val="accent2"/>
              </a:solidFill>
              <a:effectLst/>
              <a:uLnTx/>
              <a:uFillTx/>
              <a:latin typeface="Segoe Sans Display Semibold" pitchFamily="2" charset="0"/>
              <a:cs typeface="Segoe Sans Display" pitchFamily="2" charset="0"/>
            </a:endParaRPr>
          </a:p>
        </p:txBody>
      </p:sp>
    </p:spTree>
    <p:extLst>
      <p:ext uri="{BB962C8B-B14F-4D97-AF65-F5344CB8AC3E}">
        <p14:creationId xmlns:p14="http://schemas.microsoft.com/office/powerpoint/2010/main" val="2575343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500"/>
                                  </p:stCondLst>
                                  <p:childTnLst>
                                    <p:animMotion origin="layout" path="M 3.54167E-6 4.81481E-6 L 3.54167E-6 0.04351 " pathEditMode="relative" rAng="0" ptsTypes="AA">
                                      <p:cBhvr>
                                        <p:cTn id="9" dur="600" spd="-100000" fill="hold"/>
                                        <p:tgtEl>
                                          <p:spTgt spid="5"/>
                                        </p:tgtEl>
                                        <p:attrNameLst>
                                          <p:attrName>ppt_x</p:attrName>
                                          <p:attrName>ppt_y</p:attrName>
                                        </p:attrNameLst>
                                      </p:cBhvr>
                                      <p:rCtr x="0" y="2176"/>
                                    </p:animMotion>
                                  </p:childTnLst>
                                </p:cTn>
                              </p:par>
                              <p:par>
                                <p:cTn id="10" presetID="10"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500"/>
                                  </p:stCondLst>
                                  <p:childTnLst>
                                    <p:animMotion origin="layout" path="M 4.58333E-6 -2.59259E-6 L 4.58333E-6 0.04352 " pathEditMode="relative" rAng="0" ptsTypes="AA">
                                      <p:cBhvr>
                                        <p:cTn id="14" dur="600" spd="-100000" fill="hold"/>
                                        <p:tgtEl>
                                          <p:spTgt spid="7"/>
                                        </p:tgtEl>
                                        <p:attrNameLst>
                                          <p:attrName>ppt_x</p:attrName>
                                          <p:attrName>ppt_y</p:attrName>
                                        </p:attrNameLst>
                                      </p:cBhvr>
                                      <p:rCtr x="0" y="2176"/>
                                    </p:animMotion>
                                  </p:childTnLst>
                                </p:cTn>
                              </p:par>
                              <p:par>
                                <p:cTn id="15" presetID="10"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grpId="1" nodeType="withEffect">
                                  <p:stCondLst>
                                    <p:cond delay="500"/>
                                  </p:stCondLst>
                                  <p:childTnLst>
                                    <p:animMotion origin="layout" path="M 3.95833E-6 7.40741E-7 L 3.95833E-6 0.04352 " pathEditMode="relative" rAng="0" ptsTypes="AA">
                                      <p:cBhvr>
                                        <p:cTn id="19" dur="600" spd="-100000" fill="hold"/>
                                        <p:tgtEl>
                                          <p:spTgt spid="11"/>
                                        </p:tgtEl>
                                        <p:attrNameLst>
                                          <p:attrName>ppt_x</p:attrName>
                                          <p:attrName>ppt_y</p:attrName>
                                        </p:attrNameLst>
                                      </p:cBhvr>
                                      <p:rCtr x="0" y="2176"/>
                                    </p:animMotion>
                                  </p:childTnLst>
                                </p:cTn>
                              </p:par>
                              <p:par>
                                <p:cTn id="20" presetID="10" presetClass="entr" presetSubtype="0"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grpId="1" nodeType="withEffect">
                                  <p:stCondLst>
                                    <p:cond delay="500"/>
                                  </p:stCondLst>
                                  <p:childTnLst>
                                    <p:animMotion origin="layout" path="M 3.33333E-6 7.40741E-7 L 3.33333E-6 0.04352 " pathEditMode="relative" rAng="0" ptsTypes="AA">
                                      <p:cBhvr>
                                        <p:cTn id="24" dur="600" spd="-100000" fill="hold"/>
                                        <p:tgtEl>
                                          <p:spTgt spid="12"/>
                                        </p:tgtEl>
                                        <p:attrNameLst>
                                          <p:attrName>ppt_x</p:attrName>
                                          <p:attrName>ppt_y</p:attrName>
                                        </p:attrNameLst>
                                      </p:cBhvr>
                                      <p:rCtr x="0" y="2176"/>
                                    </p:animMotion>
                                  </p:childTnLst>
                                </p:cTn>
                              </p:par>
                              <p:par>
                                <p:cTn id="25" presetID="10"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grpId="1" nodeType="withEffect">
                                  <p:stCondLst>
                                    <p:cond delay="500"/>
                                  </p:stCondLst>
                                  <p:childTnLst>
                                    <p:animMotion origin="layout" path="M 2.91667E-6 -7.40741E-7 L 2.91667E-6 0.04352 " pathEditMode="relative" rAng="0" ptsTypes="AA">
                                      <p:cBhvr>
                                        <p:cTn id="29" dur="600" spd="-100000" fill="hold"/>
                                        <p:tgtEl>
                                          <p:spTgt spid="13"/>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11" grpId="0"/>
      <p:bldP spid="11" grpId="1"/>
      <p:bldP spid="12" grpId="0"/>
      <p:bldP spid="12" grpId="1"/>
      <p:bldP spid="13" grpId="0"/>
      <p:bldP spid="1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080E8-321E-F65A-7701-7FF22AC4A7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C2322B-1EA5-07E8-10CF-2D002F68F07E}"/>
              </a:ext>
            </a:extLst>
          </p:cNvPr>
          <p:cNvSpPr>
            <a:spLocks noGrp="1"/>
          </p:cNvSpPr>
          <p:nvPr>
            <p:ph type="title"/>
          </p:nvPr>
        </p:nvSpPr>
        <p:spPr/>
        <p:txBody>
          <a:bodyPr/>
          <a:lstStyle/>
          <a:p>
            <a:r>
              <a:rPr lang="en-CA"/>
              <a:t>Agents and Agenting development</a:t>
            </a:r>
          </a:p>
        </p:txBody>
      </p:sp>
      <p:sp>
        <p:nvSpPr>
          <p:cNvPr id="5" name="TextBox 4">
            <a:extLst>
              <a:ext uri="{FF2B5EF4-FFF2-40B4-BE49-F238E27FC236}">
                <a16:creationId xmlns:a16="http://schemas.microsoft.com/office/drawing/2014/main" id="{13D2D205-3085-739B-8913-9D704A99343C}"/>
              </a:ext>
            </a:extLst>
          </p:cNvPr>
          <p:cNvSpPr txBox="1"/>
          <p:nvPr/>
        </p:nvSpPr>
        <p:spPr>
          <a:xfrm>
            <a:off x="3280230" y="2042904"/>
            <a:ext cx="5196114" cy="3046988"/>
          </a:xfrm>
          <a:prstGeom prst="rect">
            <a:avLst/>
          </a:prstGeom>
        </p:spPr>
        <p:txBody>
          <a:bodyPr vert="horz" wrap="square" lIns="0" tIns="0" rIns="0" bIns="0" rtlCol="0" anchor="ctr" anchorCtr="0">
            <a:spAutoFit/>
          </a:bodyPr>
          <a:lstStyle>
            <a:defPPr>
              <a:defRPr lang="en-US"/>
            </a:defPPr>
            <a:lvl1pPr marR="0" lvl="0" indent="0" algn="ctr" defTabSz="914437" fontAlgn="base">
              <a:lnSpc>
                <a:spcPct val="100000"/>
              </a:lnSpc>
              <a:spcBef>
                <a:spcPct val="0"/>
              </a:spcBef>
              <a:spcAft>
                <a:spcPts val="1200"/>
              </a:spcAft>
              <a:buClrTx/>
              <a:buSzPct val="90000"/>
              <a:buFont typeface="Wingdings" panose="05000000000000000000" pitchFamily="2" charset="2"/>
              <a:buNone/>
              <a:tabLst>
                <a:tab pos="1371655" algn="l"/>
              </a:tabLst>
              <a:defRPr kumimoji="0" sz="2800" b="1" i="0" u="none" strike="noStrike" cap="none" spc="0" normalizeH="0" baseline="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solidFill>
                  <a:schemeClr val="tx1"/>
                </a:solidFill>
              </a:defRPr>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solidFill>
                  <a:schemeClr val="tx1"/>
                </a:solidFill>
              </a:defRPr>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tx1"/>
                </a:solidFill>
              </a:defRPr>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solidFill>
                  <a:schemeClr val="tx1"/>
                </a:solidFill>
              </a:defRPr>
            </a:lvl5pPr>
            <a:lvl6pPr marL="2565040" indent="-233186" defTabSz="932742">
              <a:spcBef>
                <a:spcPct val="20000"/>
              </a:spcBef>
              <a:buFont typeface="Arial" pitchFamily="34" charset="0"/>
              <a:buChar char="•"/>
              <a:defRPr sz="2000">
                <a:solidFill>
                  <a:schemeClr val="tx1"/>
                </a:solidFill>
              </a:defRPr>
            </a:lvl6pPr>
            <a:lvl7pPr marL="3031412" indent="-233186" defTabSz="932742">
              <a:spcBef>
                <a:spcPct val="20000"/>
              </a:spcBef>
              <a:buFont typeface="Arial" pitchFamily="34" charset="0"/>
              <a:buChar char="•"/>
              <a:defRPr sz="2000">
                <a:solidFill>
                  <a:schemeClr val="tx1"/>
                </a:solidFill>
              </a:defRPr>
            </a:lvl7pPr>
            <a:lvl8pPr marL="3497783" indent="-233186" defTabSz="932742">
              <a:spcBef>
                <a:spcPct val="20000"/>
              </a:spcBef>
              <a:buFont typeface="Arial" pitchFamily="34" charset="0"/>
              <a:buChar char="•"/>
              <a:defRPr sz="2000">
                <a:solidFill>
                  <a:schemeClr val="tx1"/>
                </a:solidFill>
              </a:defRPr>
            </a:lvl8pPr>
            <a:lvl9pPr marL="3964155" indent="-233186" defTabSz="932742">
              <a:spcBef>
                <a:spcPct val="20000"/>
              </a:spcBef>
              <a:buFont typeface="Arial" pitchFamily="34" charset="0"/>
              <a:buChar char="•"/>
              <a:defRPr sz="2000">
                <a:solidFill>
                  <a:schemeClr val="tx1"/>
                </a:solidFill>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600" b="0" i="0" u="none" strike="noStrike" kern="1200" cap="none" spc="-50" normalizeH="0" baseline="0" noProof="0">
                <a:ln>
                  <a:noFill/>
                </a:ln>
                <a:solidFill>
                  <a:schemeClr val="accent2"/>
                </a:solidFill>
                <a:effectLst/>
                <a:uLnTx/>
                <a:uFillTx/>
                <a:latin typeface="Segoe Sans Display Semibold" pitchFamily="2" charset="0"/>
                <a:ea typeface="+mn-ea"/>
                <a:cs typeface="Segoe Sans Display" pitchFamily="2" charset="0"/>
              </a:rPr>
              <a:t>MCP</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600" b="0" spc="-50">
                <a:ln>
                  <a:noFill/>
                </a:ln>
                <a:solidFill>
                  <a:schemeClr val="tx1"/>
                </a:solidFill>
                <a:latin typeface="Segoe Sans Display Semibold" pitchFamily="2" charset="0"/>
                <a:cs typeface="Segoe Sans Display" pitchFamily="2" charset="0"/>
              </a:rPr>
              <a:t>Context, Memory, Tools</a:t>
            </a:r>
            <a:br>
              <a:rPr lang="en-US" sz="1600" b="0" spc="-50">
                <a:ln>
                  <a:noFill/>
                </a:ln>
                <a:solidFill>
                  <a:schemeClr val="tx1"/>
                </a:solidFill>
                <a:latin typeface="Segoe Sans Display Semibold" pitchFamily="2" charset="0"/>
                <a:cs typeface="Segoe Sans Display" pitchFamily="2" charset="0"/>
              </a:rPr>
            </a:br>
            <a:r>
              <a:rPr lang="en-US" sz="1600" b="0" spc="-50">
                <a:ln>
                  <a:noFill/>
                </a:ln>
                <a:solidFill>
                  <a:schemeClr val="tx1"/>
                </a:solidFill>
                <a:latin typeface="Segoe Sans Display Semibold" pitchFamily="2" charset="0"/>
                <a:cs typeface="Segoe Sans Display" pitchFamily="2" charset="0"/>
              </a:rPr>
              <a:t>Anthropic,</a:t>
            </a:r>
            <a:endParaRPr kumimoji="0" lang="en-US" sz="1600" b="0" i="0" u="none" strike="noStrike" kern="1200" cap="none" spc="-50" normalizeH="0" baseline="0" noProof="0">
              <a:ln>
                <a:noFill/>
              </a:ln>
              <a:solidFill>
                <a:schemeClr val="tx1"/>
              </a:solidFill>
              <a:effectLst/>
              <a:uLnTx/>
              <a:uFillTx/>
              <a:latin typeface="Segoe Sans Display Semibold" pitchFamily="2" charset="0"/>
              <a:cs typeface="Segoe Sans Display" pitchFamily="2" charset="0"/>
            </a:endParaRPr>
          </a:p>
        </p:txBody>
      </p:sp>
    </p:spTree>
    <p:extLst>
      <p:ext uri="{BB962C8B-B14F-4D97-AF65-F5344CB8AC3E}">
        <p14:creationId xmlns:p14="http://schemas.microsoft.com/office/powerpoint/2010/main" val="4167304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0DE287-4767-4567-5286-32C8A4ADEDA3}"/>
              </a:ext>
            </a:extLst>
          </p:cNvPr>
          <p:cNvSpPr>
            <a:spLocks noGrp="1"/>
          </p:cNvSpPr>
          <p:nvPr>
            <p:ph type="title"/>
          </p:nvPr>
        </p:nvSpPr>
        <p:spPr>
          <a:xfrm>
            <a:off x="871442" y="470898"/>
            <a:ext cx="4353116" cy="882995"/>
          </a:xfrm>
        </p:spPr>
        <p:txBody>
          <a:bodyPr anchor="b">
            <a:normAutofit fontScale="90000"/>
          </a:bodyPr>
          <a:lstStyle/>
          <a:p>
            <a:pPr algn="ctr"/>
            <a:r>
              <a:rPr lang="en-CA" sz="3200">
                <a:solidFill>
                  <a:srgbClr val="595959"/>
                </a:solidFill>
              </a:rPr>
              <a:t>MCP</a:t>
            </a:r>
            <a:br>
              <a:rPr lang="en-CA" sz="3200">
                <a:solidFill>
                  <a:srgbClr val="595959"/>
                </a:solidFill>
              </a:rPr>
            </a:br>
            <a:r>
              <a:rPr lang="en-CA" sz="3200">
                <a:solidFill>
                  <a:srgbClr val="595959"/>
                </a:solidFill>
              </a:rPr>
              <a:t>(Model Context </a:t>
            </a:r>
            <a:r>
              <a:rPr lang="en-CA" sz="3200" b="1">
                <a:solidFill>
                  <a:srgbClr val="595959"/>
                </a:solidFill>
              </a:rPr>
              <a:t>Protocol</a:t>
            </a:r>
            <a:r>
              <a:rPr lang="en-CA" sz="3200">
                <a:solidFill>
                  <a:srgbClr val="595959"/>
                </a:solidFill>
              </a:rPr>
              <a:t>)</a:t>
            </a:r>
          </a:p>
        </p:txBody>
      </p:sp>
      <p:pic>
        <p:nvPicPr>
          <p:cNvPr id="2050" name="Picture 2">
            <a:extLst>
              <a:ext uri="{FF2B5EF4-FFF2-40B4-BE49-F238E27FC236}">
                <a16:creationId xmlns:a16="http://schemas.microsoft.com/office/drawing/2014/main" id="{14E12CF2-FF6B-888C-B71D-761A7C633B5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1284" y="2171461"/>
            <a:ext cx="11132504" cy="4341675"/>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0">
            <a:extLst>
              <a:ext uri="{FF2B5EF4-FFF2-40B4-BE49-F238E27FC236}">
                <a16:creationId xmlns:a16="http://schemas.microsoft.com/office/drawing/2014/main" id="{FBE62087-CB04-4C84-00AB-6719AB219FD3}"/>
              </a:ext>
            </a:extLst>
          </p:cNvPr>
          <p:cNvSpPr>
            <a:spLocks noGrp="1"/>
          </p:cNvSpPr>
          <p:nvPr>
            <p:ph idx="1"/>
          </p:nvPr>
        </p:nvSpPr>
        <p:spPr>
          <a:xfrm>
            <a:off x="6441141" y="470898"/>
            <a:ext cx="5405717" cy="1033222"/>
          </a:xfrm>
        </p:spPr>
        <p:txBody>
          <a:bodyPr>
            <a:normAutofit fontScale="92500" lnSpcReduction="20000"/>
          </a:bodyPr>
          <a:lstStyle/>
          <a:p>
            <a:pPr marL="0" indent="0">
              <a:buNone/>
            </a:pPr>
            <a:r>
              <a:rPr lang="en-US"/>
              <a:t>An open-source standard for connecting AI </a:t>
            </a:r>
            <a:r>
              <a:rPr lang="en-US">
                <a:latin typeface="+mj-lt"/>
              </a:rPr>
              <a:t>applications</a:t>
            </a:r>
            <a:r>
              <a:rPr lang="en-US"/>
              <a:t> to external systems.</a:t>
            </a:r>
            <a:endParaRPr lang="en-CA"/>
          </a:p>
        </p:txBody>
      </p:sp>
    </p:spTree>
    <p:extLst>
      <p:ext uri="{BB962C8B-B14F-4D97-AF65-F5344CB8AC3E}">
        <p14:creationId xmlns:p14="http://schemas.microsoft.com/office/powerpoint/2010/main" val="1918438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ED9C414A-A284-4D73-B9C7-54C138F6D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3DAD80A-CFC8-4003-858B-671FF2048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5045" y="0"/>
            <a:ext cx="7406956"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pic>
        <p:nvPicPr>
          <p:cNvPr id="31" name="Picture 30">
            <a:extLst>
              <a:ext uri="{FF2B5EF4-FFF2-40B4-BE49-F238E27FC236}">
                <a16:creationId xmlns:a16="http://schemas.microsoft.com/office/drawing/2014/main" id="{38A4CEA9-CF24-2685-7043-DB1AEAAF842D}"/>
              </a:ext>
            </a:extLst>
          </p:cNvPr>
          <p:cNvPicPr>
            <a:picLocks noChangeAspect="1"/>
          </p:cNvPicPr>
          <p:nvPr/>
        </p:nvPicPr>
        <p:blipFill>
          <a:blip r:embed="rId3"/>
          <a:srcRect t="23140" b="4560"/>
          <a:stretch>
            <a:fillRect/>
          </a:stretch>
        </p:blipFill>
        <p:spPr>
          <a:xfrm>
            <a:off x="1196789" y="1424686"/>
            <a:ext cx="10784542" cy="5204714"/>
          </a:xfrm>
          <a:prstGeom prst="rect">
            <a:avLst/>
          </a:prstGeom>
        </p:spPr>
      </p:pic>
      <p:sp>
        <p:nvSpPr>
          <p:cNvPr id="78" name="Title 1">
            <a:extLst>
              <a:ext uri="{FF2B5EF4-FFF2-40B4-BE49-F238E27FC236}">
                <a16:creationId xmlns:a16="http://schemas.microsoft.com/office/drawing/2014/main" id="{058F5AAA-1401-5A32-F4A1-DFCE7EB6DAD5}"/>
              </a:ext>
            </a:extLst>
          </p:cNvPr>
          <p:cNvSpPr>
            <a:spLocks noGrp="1"/>
          </p:cNvSpPr>
          <p:nvPr>
            <p:ph type="title"/>
          </p:nvPr>
        </p:nvSpPr>
        <p:spPr>
          <a:xfrm>
            <a:off x="6801595" y="228600"/>
            <a:ext cx="4353116" cy="882995"/>
          </a:xfrm>
        </p:spPr>
        <p:txBody>
          <a:bodyPr anchor="b">
            <a:normAutofit/>
          </a:bodyPr>
          <a:lstStyle/>
          <a:p>
            <a:pPr algn="ctr"/>
            <a:r>
              <a:rPr lang="en-CA" sz="3200">
                <a:solidFill>
                  <a:srgbClr val="595959"/>
                </a:solidFill>
              </a:rPr>
              <a:t>Components</a:t>
            </a:r>
          </a:p>
        </p:txBody>
      </p:sp>
    </p:spTree>
    <p:extLst>
      <p:ext uri="{BB962C8B-B14F-4D97-AF65-F5344CB8AC3E}">
        <p14:creationId xmlns:p14="http://schemas.microsoft.com/office/powerpoint/2010/main" val="16841333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8052</TotalTime>
  <Words>3333</Words>
  <Application>Microsoft Office PowerPoint</Application>
  <PresentationFormat>Widescreen</PresentationFormat>
  <Paragraphs>213</Paragraphs>
  <Slides>19</Slides>
  <Notes>17</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Aptos Display</vt:lpstr>
      <vt:lpstr>Arial</vt:lpstr>
      <vt:lpstr>Segoe Sans Display Semibold</vt:lpstr>
      <vt:lpstr>Wingdings</vt:lpstr>
      <vt:lpstr>Office Theme</vt:lpstr>
      <vt:lpstr>Agentic  coding</vt:lpstr>
      <vt:lpstr>PowerPoint Presentation</vt:lpstr>
      <vt:lpstr>Disclaimer</vt:lpstr>
      <vt:lpstr>Agents and Agenting development</vt:lpstr>
      <vt:lpstr>Agents and Agenting development</vt:lpstr>
      <vt:lpstr>Agents and Agenting development</vt:lpstr>
      <vt:lpstr>Agents and Agenting development</vt:lpstr>
      <vt:lpstr>MCP (Model Context Protocol)</vt:lpstr>
      <vt:lpstr>Components</vt:lpstr>
      <vt:lpstr>How it works together</vt:lpstr>
      <vt:lpstr>How it works together</vt:lpstr>
      <vt:lpstr>How it works together</vt:lpstr>
      <vt:lpstr>MCP Server constructs</vt:lpstr>
      <vt:lpstr>Demo 1 – MCP in action</vt:lpstr>
      <vt:lpstr>Building an MCP Server</vt:lpstr>
      <vt:lpstr>Getting started with the SDK</vt:lpstr>
      <vt:lpstr>MCP Inspector</vt:lpstr>
      <vt:lpstr>Demo 2 – Ride Radar MCP</vt:lpstr>
      <vt:lpstr>Demo 3 – Building an Agent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Alex Drenea</dc:creator>
  <cp:lastModifiedBy>Alex Drenea</cp:lastModifiedBy>
  <cp:revision>1</cp:revision>
  <dcterms:created xsi:type="dcterms:W3CDTF">2025-08-30T20:58:13Z</dcterms:created>
  <dcterms:modified xsi:type="dcterms:W3CDTF">2025-09-23T17:54:35Z</dcterms:modified>
</cp:coreProperties>
</file>